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sldIdLst>
    <p:sldId id="264" r:id="rId3"/>
    <p:sldId id="256" r:id="rId4"/>
    <p:sldId id="273" r:id="rId5"/>
    <p:sldId id="429" r:id="rId6"/>
    <p:sldId id="430" r:id="rId7"/>
    <p:sldId id="432" r:id="rId8"/>
    <p:sldId id="434" r:id="rId9"/>
    <p:sldId id="435" r:id="rId10"/>
    <p:sldId id="436" r:id="rId11"/>
    <p:sldId id="437" r:id="rId12"/>
    <p:sldId id="438" r:id="rId13"/>
    <p:sldId id="439" r:id="rId14"/>
    <p:sldId id="329" r:id="rId15"/>
    <p:sldId id="383" r:id="rId16"/>
    <p:sldId id="426" r:id="rId17"/>
  </p:sldIdLst>
  <p:sldSz cx="18288000" cy="10287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BF00"/>
    <a:srgbClr val="EEEEEE"/>
    <a:srgbClr val="DDDDDD"/>
    <a:srgbClr val="D9232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0298" autoAdjust="0"/>
    <p:restoredTop sz="94660"/>
  </p:normalViewPr>
  <p:slideViewPr>
    <p:cSldViewPr snapToGrid="0">
      <p:cViewPr varScale="1">
        <p:scale>
          <a:sx n="59" d="100"/>
          <a:sy n="59" d="100"/>
        </p:scale>
        <p:origin x="882"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86000" y="1683545"/>
            <a:ext cx="13716000" cy="3581400"/>
          </a:xfrm>
        </p:spPr>
        <p:txBody>
          <a:bodyPr anchor="b"/>
          <a:lstStyle>
            <a:lvl1pPr algn="ctr">
              <a:defRPr sz="9000"/>
            </a:lvl1pPr>
          </a:lstStyle>
          <a:p>
            <a:r>
              <a:rPr lang="en-US"/>
              <a:t>Click to edit Master title style</a:t>
            </a:r>
            <a:endParaRPr lang="en-US" dirty="0"/>
          </a:p>
        </p:txBody>
      </p:sp>
      <p:sp>
        <p:nvSpPr>
          <p:cNvPr id="3" name="Subtitle 2"/>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8D6D46B-F382-476F-B10D-CEF32567B755}" type="datetimeFigureOut">
              <a:rPr lang="en-US" smtClean="0"/>
              <a:t>4/29/2016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BABB27-33E1-49EE-A2D5-9C0661A45CEC}" type="slidenum">
              <a:rPr lang="en-US" smtClean="0"/>
              <a:t>‹#›</a:t>
            </a:fld>
            <a:endParaRPr lang="en-US"/>
          </a:p>
        </p:txBody>
      </p:sp>
    </p:spTree>
    <p:extLst>
      <p:ext uri="{BB962C8B-B14F-4D97-AF65-F5344CB8AC3E}">
        <p14:creationId xmlns:p14="http://schemas.microsoft.com/office/powerpoint/2010/main" val="14359935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8D6D46B-F382-476F-B10D-CEF32567B755}" type="datetimeFigureOut">
              <a:rPr lang="en-US" smtClean="0"/>
              <a:t>4/29/2016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BABB27-33E1-49EE-A2D5-9C0661A45CEC}" type="slidenum">
              <a:rPr lang="en-US" smtClean="0"/>
              <a:t>‹#›</a:t>
            </a:fld>
            <a:endParaRPr lang="en-US"/>
          </a:p>
        </p:txBody>
      </p:sp>
    </p:spTree>
    <p:extLst>
      <p:ext uri="{BB962C8B-B14F-4D97-AF65-F5344CB8AC3E}">
        <p14:creationId xmlns:p14="http://schemas.microsoft.com/office/powerpoint/2010/main" val="20134554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3087350" y="547688"/>
            <a:ext cx="3943350" cy="871775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57300" y="547688"/>
            <a:ext cx="11601450" cy="871775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8D6D46B-F382-476F-B10D-CEF32567B755}" type="datetimeFigureOut">
              <a:rPr lang="en-US" smtClean="0"/>
              <a:t>4/29/2016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BABB27-33E1-49EE-A2D5-9C0661A45CEC}" type="slidenum">
              <a:rPr lang="en-US" smtClean="0"/>
              <a:t>‹#›</a:t>
            </a:fld>
            <a:endParaRPr lang="en-US"/>
          </a:p>
        </p:txBody>
      </p:sp>
    </p:spTree>
    <p:extLst>
      <p:ext uri="{BB962C8B-B14F-4D97-AF65-F5344CB8AC3E}">
        <p14:creationId xmlns:p14="http://schemas.microsoft.com/office/powerpoint/2010/main" val="24161086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Placeholder_0001">
    <p:spTree>
      <p:nvGrpSpPr>
        <p:cNvPr id="1" name=""/>
        <p:cNvGrpSpPr/>
        <p:nvPr/>
      </p:nvGrpSpPr>
      <p:grpSpPr>
        <a:xfrm>
          <a:off x="0" y="0"/>
          <a:ext cx="0" cy="0"/>
          <a:chOff x="0" y="0"/>
          <a:chExt cx="0" cy="0"/>
        </a:xfrm>
      </p:grpSpPr>
      <p:sp>
        <p:nvSpPr>
          <p:cNvPr id="8" name="Picture Placeholder 7"/>
          <p:cNvSpPr>
            <a:spLocks noGrp="1"/>
          </p:cNvSpPr>
          <p:nvPr>
            <p:ph type="pic" sz="quarter" idx="10" hasCustomPrompt="1"/>
          </p:nvPr>
        </p:nvSpPr>
        <p:spPr>
          <a:xfrm>
            <a:off x="0" y="0"/>
            <a:ext cx="18288000" cy="10287000"/>
          </a:xfrm>
          <a:prstGeom prst="rect">
            <a:avLst/>
          </a:prstGeom>
          <a:pattFill prst="ltUpDiag">
            <a:fgClr>
              <a:schemeClr val="bg1">
                <a:lumMod val="95000"/>
              </a:schemeClr>
            </a:fgClr>
            <a:bgClr>
              <a:schemeClr val="bg1">
                <a:lumMod val="85000"/>
              </a:schemeClr>
            </a:bgClr>
          </a:pattFill>
        </p:spPr>
        <p:txBody>
          <a:bodyPr tIns="2651760">
            <a:normAutofit/>
          </a:bodyPr>
          <a:lstStyle>
            <a:lvl1pPr marL="0" indent="0" algn="ctr">
              <a:buNone/>
              <a:defRPr sz="3200" b="1" baseline="0">
                <a:solidFill>
                  <a:schemeClr val="tx1">
                    <a:lumMod val="65000"/>
                    <a:lumOff val="35000"/>
                  </a:schemeClr>
                </a:solidFill>
                <a:latin typeface="Segoe UI" panose="020B0502040204020203" pitchFamily="34" charset="0"/>
                <a:cs typeface="Segoe UI" panose="020B0502040204020203" pitchFamily="34" charset="0"/>
              </a:defRPr>
            </a:lvl1pPr>
          </a:lstStyle>
          <a:p>
            <a:r>
              <a:rPr lang="en-US"/>
              <a:t>DRAG &amp; DROP Images!</a:t>
            </a:r>
          </a:p>
        </p:txBody>
      </p:sp>
    </p:spTree>
    <p:extLst>
      <p:ext uri="{BB962C8B-B14F-4D97-AF65-F5344CB8AC3E}">
        <p14:creationId xmlns:p14="http://schemas.microsoft.com/office/powerpoint/2010/main" val="41607941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86000" y="1684338"/>
            <a:ext cx="13716000" cy="3581400"/>
          </a:xfrm>
          <a:prstGeom prst="rect">
            <a:avLst/>
          </a:prstGeo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2286000" y="5403850"/>
            <a:ext cx="13716000" cy="2482850"/>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1257300" y="9534525"/>
            <a:ext cx="4114800" cy="547688"/>
          </a:xfrm>
          <a:prstGeom prst="rect">
            <a:avLst/>
          </a:prstGeom>
        </p:spPr>
        <p:txBody>
          <a:bodyPr/>
          <a:lstStyle/>
          <a:p>
            <a:fld id="{90BE9CE8-0829-4FDB-B62F-DF832E9DC1F0}" type="datetimeFigureOut">
              <a:rPr lang="en-US" smtClean="0"/>
              <a:t>4/29/2016</a:t>
            </a:fld>
            <a:endParaRPr lang="en-US"/>
          </a:p>
        </p:txBody>
      </p:sp>
      <p:sp>
        <p:nvSpPr>
          <p:cNvPr id="5" name="Footer Placeholder 4"/>
          <p:cNvSpPr>
            <a:spLocks noGrp="1"/>
          </p:cNvSpPr>
          <p:nvPr>
            <p:ph type="ftr" sz="quarter" idx="11"/>
          </p:nvPr>
        </p:nvSpPr>
        <p:spPr>
          <a:xfrm>
            <a:off x="6057900" y="9534525"/>
            <a:ext cx="6172200" cy="547688"/>
          </a:xfrm>
          <a:prstGeom prst="rect">
            <a:avLst/>
          </a:prstGeom>
        </p:spPr>
        <p:txBody>
          <a:bodyPr/>
          <a:lstStyle/>
          <a:p>
            <a:endParaRPr lang="en-US"/>
          </a:p>
        </p:txBody>
      </p:sp>
      <p:sp>
        <p:nvSpPr>
          <p:cNvPr id="6" name="Slide Number Placeholder 5"/>
          <p:cNvSpPr>
            <a:spLocks noGrp="1"/>
          </p:cNvSpPr>
          <p:nvPr>
            <p:ph type="sldNum" sz="quarter" idx="12"/>
          </p:nvPr>
        </p:nvSpPr>
        <p:spPr>
          <a:xfrm>
            <a:off x="12915900" y="9534525"/>
            <a:ext cx="4114800" cy="547688"/>
          </a:xfrm>
          <a:prstGeom prst="rect">
            <a:avLst/>
          </a:prstGeom>
        </p:spPr>
        <p:txBody>
          <a:bodyPr/>
          <a:lstStyle/>
          <a:p>
            <a:fld id="{193DF5E2-E013-46B3-A9F9-4DC98D41C293}" type="slidenum">
              <a:rPr lang="en-US" smtClean="0"/>
              <a:t>‹#›</a:t>
            </a:fld>
            <a:endParaRPr lang="en-US"/>
          </a:p>
        </p:txBody>
      </p:sp>
    </p:spTree>
    <p:extLst>
      <p:ext uri="{BB962C8B-B14F-4D97-AF65-F5344CB8AC3E}">
        <p14:creationId xmlns:p14="http://schemas.microsoft.com/office/powerpoint/2010/main" val="4030423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laceholder_0001">
    <p:spTree>
      <p:nvGrpSpPr>
        <p:cNvPr id="1" name=""/>
        <p:cNvGrpSpPr/>
        <p:nvPr/>
      </p:nvGrpSpPr>
      <p:grpSpPr>
        <a:xfrm>
          <a:off x="0" y="0"/>
          <a:ext cx="0" cy="0"/>
          <a:chOff x="0" y="0"/>
          <a:chExt cx="0" cy="0"/>
        </a:xfrm>
      </p:grpSpPr>
      <p:sp>
        <p:nvSpPr>
          <p:cNvPr id="8" name="Picture Placeholder 7"/>
          <p:cNvSpPr>
            <a:spLocks noGrp="1"/>
          </p:cNvSpPr>
          <p:nvPr>
            <p:ph type="pic" sz="quarter" idx="10" hasCustomPrompt="1"/>
          </p:nvPr>
        </p:nvSpPr>
        <p:spPr>
          <a:xfrm>
            <a:off x="0" y="0"/>
            <a:ext cx="18288000" cy="10287000"/>
          </a:xfrm>
          <a:prstGeom prst="rect">
            <a:avLst/>
          </a:prstGeom>
          <a:pattFill prst="ltUpDiag">
            <a:fgClr>
              <a:schemeClr val="bg1">
                <a:lumMod val="95000"/>
              </a:schemeClr>
            </a:fgClr>
            <a:bgClr>
              <a:schemeClr val="bg1">
                <a:lumMod val="85000"/>
              </a:schemeClr>
            </a:bgClr>
          </a:pattFill>
        </p:spPr>
        <p:txBody>
          <a:bodyPr tIns="2651760">
            <a:normAutofit/>
          </a:bodyPr>
          <a:lstStyle>
            <a:lvl1pPr marL="0" indent="0" algn="ctr">
              <a:buNone/>
              <a:defRPr sz="3200" b="1" baseline="0">
                <a:solidFill>
                  <a:schemeClr val="tx1">
                    <a:lumMod val="65000"/>
                    <a:lumOff val="35000"/>
                  </a:schemeClr>
                </a:solidFill>
                <a:latin typeface="Segoe UI" panose="020B0502040204020203" pitchFamily="34" charset="0"/>
                <a:cs typeface="Segoe UI" panose="020B0502040204020203" pitchFamily="34" charset="0"/>
              </a:defRPr>
            </a:lvl1pPr>
          </a:lstStyle>
          <a:p>
            <a:r>
              <a:rPr lang="en-US"/>
              <a:t>DRAG &amp; DROP Images!</a:t>
            </a:r>
          </a:p>
        </p:txBody>
      </p:sp>
    </p:spTree>
    <p:extLst>
      <p:ext uri="{BB962C8B-B14F-4D97-AF65-F5344CB8AC3E}">
        <p14:creationId xmlns:p14="http://schemas.microsoft.com/office/powerpoint/2010/main" val="24182524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8D6D46B-F382-476F-B10D-CEF32567B755}" type="datetimeFigureOut">
              <a:rPr lang="en-US" smtClean="0"/>
              <a:t>4/29/2016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BABB27-33E1-49EE-A2D5-9C0661A45CEC}" type="slidenum">
              <a:rPr lang="en-US" smtClean="0"/>
              <a:t>‹#›</a:t>
            </a:fld>
            <a:endParaRPr lang="en-US"/>
          </a:p>
        </p:txBody>
      </p:sp>
    </p:spTree>
    <p:extLst>
      <p:ext uri="{BB962C8B-B14F-4D97-AF65-F5344CB8AC3E}">
        <p14:creationId xmlns:p14="http://schemas.microsoft.com/office/powerpoint/2010/main" val="26813233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47775" y="2564608"/>
            <a:ext cx="15773400" cy="4279106"/>
          </a:xfrm>
        </p:spPr>
        <p:txBody>
          <a:bodyPr anchor="b"/>
          <a:lstStyle>
            <a:lvl1pPr>
              <a:defRPr sz="9000"/>
            </a:lvl1pPr>
          </a:lstStyle>
          <a:p>
            <a:r>
              <a:rPr lang="en-US"/>
              <a:t>Click to edit Master title style</a:t>
            </a:r>
            <a:endParaRPr lang="en-US" dirty="0"/>
          </a:p>
        </p:txBody>
      </p:sp>
      <p:sp>
        <p:nvSpPr>
          <p:cNvPr id="3" name="Text Placeholder 2"/>
          <p:cNvSpPr>
            <a:spLocks noGrp="1"/>
          </p:cNvSpPr>
          <p:nvPr>
            <p:ph type="body" idx="1"/>
          </p:nvPr>
        </p:nvSpPr>
        <p:spPr>
          <a:xfrm>
            <a:off x="1247775" y="6884195"/>
            <a:ext cx="15773400" cy="2250281"/>
          </a:xfr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8D6D46B-F382-476F-B10D-CEF32567B755}" type="datetimeFigureOut">
              <a:rPr lang="en-US" smtClean="0"/>
              <a:t>4/29/2016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BABB27-33E1-49EE-A2D5-9C0661A45CEC}" type="slidenum">
              <a:rPr lang="en-US" smtClean="0"/>
              <a:t>‹#›</a:t>
            </a:fld>
            <a:endParaRPr lang="en-US"/>
          </a:p>
        </p:txBody>
      </p:sp>
    </p:spTree>
    <p:extLst>
      <p:ext uri="{BB962C8B-B14F-4D97-AF65-F5344CB8AC3E}">
        <p14:creationId xmlns:p14="http://schemas.microsoft.com/office/powerpoint/2010/main" val="5022733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57300" y="2738438"/>
            <a:ext cx="7772400" cy="65270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9258300" y="2738438"/>
            <a:ext cx="7772400" cy="65270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8D6D46B-F382-476F-B10D-CEF32567B755}" type="datetimeFigureOut">
              <a:rPr lang="en-US" smtClean="0"/>
              <a:t>4/29/2016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BABB27-33E1-49EE-A2D5-9C0661A45CEC}" type="slidenum">
              <a:rPr lang="en-US" smtClean="0"/>
              <a:t>‹#›</a:t>
            </a:fld>
            <a:endParaRPr lang="en-US"/>
          </a:p>
        </p:txBody>
      </p:sp>
    </p:spTree>
    <p:extLst>
      <p:ext uri="{BB962C8B-B14F-4D97-AF65-F5344CB8AC3E}">
        <p14:creationId xmlns:p14="http://schemas.microsoft.com/office/powerpoint/2010/main" val="13981603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59682" y="547688"/>
            <a:ext cx="15773400" cy="1988345"/>
          </a:xfrm>
        </p:spPr>
        <p:txBody>
          <a:bodyPr/>
          <a:lstStyle/>
          <a:p>
            <a:r>
              <a:rPr lang="en-US"/>
              <a:t>Click to edit Master title style</a:t>
            </a:r>
            <a:endParaRPr lang="en-US" dirty="0"/>
          </a:p>
        </p:txBody>
      </p:sp>
      <p:sp>
        <p:nvSpPr>
          <p:cNvPr id="3" name="Text Placeholder 2"/>
          <p:cNvSpPr>
            <a:spLocks noGrp="1"/>
          </p:cNvSpPr>
          <p:nvPr>
            <p:ph type="body" idx="1"/>
          </p:nvPr>
        </p:nvSpPr>
        <p:spPr>
          <a:xfrm>
            <a:off x="1259683" y="2521745"/>
            <a:ext cx="7736681"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Edit Master text styles</a:t>
            </a:r>
          </a:p>
        </p:txBody>
      </p:sp>
      <p:sp>
        <p:nvSpPr>
          <p:cNvPr id="4" name="Content Placeholder 3"/>
          <p:cNvSpPr>
            <a:spLocks noGrp="1"/>
          </p:cNvSpPr>
          <p:nvPr>
            <p:ph sz="half" idx="2"/>
          </p:nvPr>
        </p:nvSpPr>
        <p:spPr>
          <a:xfrm>
            <a:off x="1259683" y="3757613"/>
            <a:ext cx="7736681" cy="55268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9258300" y="2521745"/>
            <a:ext cx="77747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Edit Master text styles</a:t>
            </a:r>
          </a:p>
        </p:txBody>
      </p:sp>
      <p:sp>
        <p:nvSpPr>
          <p:cNvPr id="6" name="Content Placeholder 5"/>
          <p:cNvSpPr>
            <a:spLocks noGrp="1"/>
          </p:cNvSpPr>
          <p:nvPr>
            <p:ph sz="quarter" idx="4"/>
          </p:nvPr>
        </p:nvSpPr>
        <p:spPr>
          <a:xfrm>
            <a:off x="9258300" y="3757613"/>
            <a:ext cx="7774782" cy="55268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8D6D46B-F382-476F-B10D-CEF32567B755}" type="datetimeFigureOut">
              <a:rPr lang="en-US" smtClean="0"/>
              <a:t>4/29/2016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2BABB27-33E1-49EE-A2D5-9C0661A45CEC}" type="slidenum">
              <a:rPr lang="en-US" smtClean="0"/>
              <a:t>‹#›</a:t>
            </a:fld>
            <a:endParaRPr lang="en-US"/>
          </a:p>
        </p:txBody>
      </p:sp>
    </p:spTree>
    <p:extLst>
      <p:ext uri="{BB962C8B-B14F-4D97-AF65-F5344CB8AC3E}">
        <p14:creationId xmlns:p14="http://schemas.microsoft.com/office/powerpoint/2010/main" val="39366822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8D6D46B-F382-476F-B10D-CEF32567B755}" type="datetimeFigureOut">
              <a:rPr lang="en-US" smtClean="0"/>
              <a:t>4/29/2016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2BABB27-33E1-49EE-A2D5-9C0661A45CEC}" type="slidenum">
              <a:rPr lang="en-US" smtClean="0"/>
              <a:t>‹#›</a:t>
            </a:fld>
            <a:endParaRPr lang="en-US"/>
          </a:p>
        </p:txBody>
      </p:sp>
    </p:spTree>
    <p:extLst>
      <p:ext uri="{BB962C8B-B14F-4D97-AF65-F5344CB8AC3E}">
        <p14:creationId xmlns:p14="http://schemas.microsoft.com/office/powerpoint/2010/main" val="39591194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D6D46B-F382-476F-B10D-CEF32567B755}" type="datetimeFigureOut">
              <a:rPr lang="en-US" smtClean="0"/>
              <a:t>4/29/2016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2BABB27-33E1-49EE-A2D5-9C0661A45CEC}" type="slidenum">
              <a:rPr lang="en-US" smtClean="0"/>
              <a:t>‹#›</a:t>
            </a:fld>
            <a:endParaRPr lang="en-US"/>
          </a:p>
        </p:txBody>
      </p:sp>
    </p:spTree>
    <p:extLst>
      <p:ext uri="{BB962C8B-B14F-4D97-AF65-F5344CB8AC3E}">
        <p14:creationId xmlns:p14="http://schemas.microsoft.com/office/powerpoint/2010/main" val="233845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59683" y="685800"/>
            <a:ext cx="5898356" cy="2400300"/>
          </a:xfrm>
        </p:spPr>
        <p:txBody>
          <a:bodyPr anchor="b"/>
          <a:lstStyle>
            <a:lvl1pPr>
              <a:defRPr sz="4800"/>
            </a:lvl1pPr>
          </a:lstStyle>
          <a:p>
            <a:r>
              <a:rPr lang="en-US"/>
              <a:t>Click to edit Master title style</a:t>
            </a:r>
            <a:endParaRPr lang="en-US" dirty="0"/>
          </a:p>
        </p:txBody>
      </p:sp>
      <p:sp>
        <p:nvSpPr>
          <p:cNvPr id="3" name="Content Placeholder 2"/>
          <p:cNvSpPr>
            <a:spLocks noGrp="1"/>
          </p:cNvSpPr>
          <p:nvPr>
            <p:ph idx="1"/>
          </p:nvPr>
        </p:nvSpPr>
        <p:spPr>
          <a:xfrm>
            <a:off x="7774782" y="1481138"/>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Edit Master text styles</a:t>
            </a:r>
          </a:p>
        </p:txBody>
      </p:sp>
      <p:sp>
        <p:nvSpPr>
          <p:cNvPr id="5" name="Date Placeholder 4"/>
          <p:cNvSpPr>
            <a:spLocks noGrp="1"/>
          </p:cNvSpPr>
          <p:nvPr>
            <p:ph type="dt" sz="half" idx="10"/>
          </p:nvPr>
        </p:nvSpPr>
        <p:spPr/>
        <p:txBody>
          <a:bodyPr/>
          <a:lstStyle/>
          <a:p>
            <a:fld id="{E8D6D46B-F382-476F-B10D-CEF32567B755}" type="datetimeFigureOut">
              <a:rPr lang="en-US" smtClean="0"/>
              <a:t>4/29/2016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BABB27-33E1-49EE-A2D5-9C0661A45CEC}" type="slidenum">
              <a:rPr lang="en-US" smtClean="0"/>
              <a:t>‹#›</a:t>
            </a:fld>
            <a:endParaRPr lang="en-US"/>
          </a:p>
        </p:txBody>
      </p:sp>
    </p:spTree>
    <p:extLst>
      <p:ext uri="{BB962C8B-B14F-4D97-AF65-F5344CB8AC3E}">
        <p14:creationId xmlns:p14="http://schemas.microsoft.com/office/powerpoint/2010/main" val="42163796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59683" y="685800"/>
            <a:ext cx="5898356" cy="2400300"/>
          </a:xfrm>
        </p:spPr>
        <p:txBody>
          <a:bodyPr anchor="b"/>
          <a:lstStyle>
            <a:lvl1pPr>
              <a:defRPr sz="4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774782" y="1481138"/>
            <a:ext cx="9258300" cy="7310438"/>
          </a:xfrm>
        </p:spPr>
        <p:txBody>
          <a:bodyPr anchor="t"/>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r>
              <a:rPr lang="en-US"/>
              <a:t>Click icon to add picture</a:t>
            </a:r>
            <a:endParaRPr lang="en-US" dirty="0"/>
          </a:p>
        </p:txBody>
      </p:sp>
      <p:sp>
        <p:nvSpPr>
          <p:cNvPr id="4" name="Text Placeholder 3"/>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Edit Master text styles</a:t>
            </a:r>
          </a:p>
        </p:txBody>
      </p:sp>
      <p:sp>
        <p:nvSpPr>
          <p:cNvPr id="5" name="Date Placeholder 4"/>
          <p:cNvSpPr>
            <a:spLocks noGrp="1"/>
          </p:cNvSpPr>
          <p:nvPr>
            <p:ph type="dt" sz="half" idx="10"/>
          </p:nvPr>
        </p:nvSpPr>
        <p:spPr/>
        <p:txBody>
          <a:bodyPr/>
          <a:lstStyle/>
          <a:p>
            <a:fld id="{E8D6D46B-F382-476F-B10D-CEF32567B755}" type="datetimeFigureOut">
              <a:rPr lang="en-US" smtClean="0"/>
              <a:t>4/29/2016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BABB27-33E1-49EE-A2D5-9C0661A45CEC}" type="slidenum">
              <a:rPr lang="en-US" smtClean="0"/>
              <a:t>‹#›</a:t>
            </a:fld>
            <a:endParaRPr lang="en-US"/>
          </a:p>
        </p:txBody>
      </p:sp>
    </p:spTree>
    <p:extLst>
      <p:ext uri="{BB962C8B-B14F-4D97-AF65-F5344CB8AC3E}">
        <p14:creationId xmlns:p14="http://schemas.microsoft.com/office/powerpoint/2010/main" val="42175580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E8D6D46B-F382-476F-B10D-CEF32567B755}" type="datetimeFigureOut">
              <a:rPr lang="en-US" smtClean="0"/>
              <a:t>4/29/2016</a:t>
            </a:fld>
            <a:endParaRPr lang="en-US"/>
          </a:p>
        </p:txBody>
      </p:sp>
      <p:sp>
        <p:nvSpPr>
          <p:cNvPr id="5" name="Footer Placeholder 4"/>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42BABB27-33E1-49EE-A2D5-9C0661A45CEC}" type="slidenum">
              <a:rPr lang="en-US" smtClean="0"/>
              <a:t>‹#›</a:t>
            </a:fld>
            <a:endParaRPr lang="en-US"/>
          </a:p>
        </p:txBody>
      </p:sp>
    </p:spTree>
    <p:extLst>
      <p:ext uri="{BB962C8B-B14F-4D97-AF65-F5344CB8AC3E}">
        <p14:creationId xmlns:p14="http://schemas.microsoft.com/office/powerpoint/2010/main" val="70179127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4" r:id="rId12"/>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01352796"/>
      </p:ext>
    </p:extLst>
  </p:cSld>
  <p:clrMap bg1="lt1" tx1="dk1" bg2="lt2" tx2="dk2" accent1="accent1" accent2="accent2" accent3="accent3" accent4="accent4" accent5="accent5" accent6="accent6" hlink="hlink" folHlink="folHlink"/>
  <p:sldLayoutIdLst>
    <p:sldLayoutId id="2147483673" r:id="rId1"/>
    <p:sldLayoutId id="2147483683"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8" Type="http://schemas.openxmlformats.org/officeDocument/2006/relationships/image" Target="../media/image10.jpg"/><Relationship Id="rId3" Type="http://schemas.openxmlformats.org/officeDocument/2006/relationships/image" Target="../media/image5.jpeg"/><Relationship Id="rId7" Type="http://schemas.openxmlformats.org/officeDocument/2006/relationships/image" Target="../media/image9.jp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8.jpg"/><Relationship Id="rId5" Type="http://schemas.openxmlformats.org/officeDocument/2006/relationships/image" Target="../media/image7.jpg"/><Relationship Id="rId10" Type="http://schemas.openxmlformats.org/officeDocument/2006/relationships/image" Target="../media/image12.jpg"/><Relationship Id="rId4" Type="http://schemas.openxmlformats.org/officeDocument/2006/relationships/image" Target="../media/image6.jpg"/><Relationship Id="rId9" Type="http://schemas.openxmlformats.org/officeDocument/2006/relationships/image" Target="../media/image11.jpg"/></Relationships>
</file>

<file path=ppt/slides/_rels/slide11.xml.rels><?xml version="1.0" encoding="UTF-8" standalone="yes"?>
<Relationships xmlns="http://schemas.openxmlformats.org/package/2006/relationships"><Relationship Id="rId8" Type="http://schemas.openxmlformats.org/officeDocument/2006/relationships/image" Target="../media/image10.jpg"/><Relationship Id="rId3" Type="http://schemas.openxmlformats.org/officeDocument/2006/relationships/image" Target="../media/image5.jpeg"/><Relationship Id="rId7" Type="http://schemas.openxmlformats.org/officeDocument/2006/relationships/image" Target="../media/image9.jp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8.jpg"/><Relationship Id="rId11" Type="http://schemas.openxmlformats.org/officeDocument/2006/relationships/image" Target="../media/image13.jpg"/><Relationship Id="rId5" Type="http://schemas.openxmlformats.org/officeDocument/2006/relationships/image" Target="../media/image7.jpg"/><Relationship Id="rId10" Type="http://schemas.openxmlformats.org/officeDocument/2006/relationships/image" Target="../media/image12.jpg"/><Relationship Id="rId4" Type="http://schemas.openxmlformats.org/officeDocument/2006/relationships/image" Target="../media/image6.jpg"/><Relationship Id="rId9" Type="http://schemas.openxmlformats.org/officeDocument/2006/relationships/image" Target="../media/image11.jpg"/></Relationships>
</file>

<file path=ppt/slides/_rels/slide12.xml.rels><?xml version="1.0" encoding="UTF-8" standalone="yes"?>
<Relationships xmlns="http://schemas.openxmlformats.org/package/2006/relationships"><Relationship Id="rId8" Type="http://schemas.openxmlformats.org/officeDocument/2006/relationships/image" Target="../media/image10.jpg"/><Relationship Id="rId3" Type="http://schemas.openxmlformats.org/officeDocument/2006/relationships/image" Target="../media/image5.jpeg"/><Relationship Id="rId7" Type="http://schemas.openxmlformats.org/officeDocument/2006/relationships/image" Target="../media/image9.jpg"/><Relationship Id="rId12" Type="http://schemas.openxmlformats.org/officeDocument/2006/relationships/image" Target="../media/image14.jpe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8.jpg"/><Relationship Id="rId11" Type="http://schemas.openxmlformats.org/officeDocument/2006/relationships/image" Target="../media/image13.jpg"/><Relationship Id="rId5" Type="http://schemas.openxmlformats.org/officeDocument/2006/relationships/image" Target="../media/image7.jpg"/><Relationship Id="rId10" Type="http://schemas.openxmlformats.org/officeDocument/2006/relationships/image" Target="../media/image12.jpg"/><Relationship Id="rId4" Type="http://schemas.openxmlformats.org/officeDocument/2006/relationships/image" Target="../media/image6.jpg"/><Relationship Id="rId9" Type="http://schemas.openxmlformats.org/officeDocument/2006/relationships/image" Target="../media/image11.jpg"/></Relationships>
</file>

<file path=ppt/slides/_rels/slide13.xml.rels><?xml version="1.0" encoding="UTF-8" standalone="yes"?>
<Relationships xmlns="http://schemas.openxmlformats.org/package/2006/relationships"><Relationship Id="rId3" Type="http://schemas.openxmlformats.org/officeDocument/2006/relationships/hyperlink" Target="http://thecomfortkillers.com/i-am/debbie-williams-testimony/" TargetMode="External"/><Relationship Id="rId2" Type="http://schemas.openxmlformats.org/officeDocument/2006/relationships/image" Target="../media/image15.jp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 Id="rId5" Type="http://schemas.openxmlformats.org/officeDocument/2006/relationships/image" Target="../media/image19.png"/><Relationship Id="rId4" Type="http://schemas.openxmlformats.org/officeDocument/2006/relationships/hyperlink" Target="https://s3.amazonaws.com/comfortkillers/The+Comfort+Killers+Handbook+by+Stacy+Cross.pdf"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mailto:Stacy@TheComfortKillers.com" TargetMode="External"/><Relationship Id="rId2" Type="http://schemas.openxmlformats.org/officeDocument/2006/relationships/image" Target="../media/image20.jpg"/><Relationship Id="rId1" Type="http://schemas.openxmlformats.org/officeDocument/2006/relationships/slideLayout" Target="../slideLayouts/slideLayout14.xml"/><Relationship Id="rId6" Type="http://schemas.openxmlformats.org/officeDocument/2006/relationships/image" Target="../media/image21.png"/><Relationship Id="rId5" Type="http://schemas.openxmlformats.org/officeDocument/2006/relationships/hyperlink" Target="http://www.facebook.com/thecomfortkiller" TargetMode="External"/><Relationship Id="rId4" Type="http://schemas.openxmlformats.org/officeDocument/2006/relationships/hyperlink" Target="http://www.twitter.com/stacyacross"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6.jpg"/></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 Id="rId5" Type="http://schemas.openxmlformats.org/officeDocument/2006/relationships/image" Target="../media/image7.jpg"/><Relationship Id="rId4" Type="http://schemas.openxmlformats.org/officeDocument/2006/relationships/image" Target="../media/image6.jpg"/></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8.jpg"/><Relationship Id="rId5" Type="http://schemas.openxmlformats.org/officeDocument/2006/relationships/image" Target="../media/image7.jpg"/><Relationship Id="rId4" Type="http://schemas.openxmlformats.org/officeDocument/2006/relationships/image" Target="../media/image6.jpg"/></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9.jp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8.jpg"/><Relationship Id="rId5" Type="http://schemas.openxmlformats.org/officeDocument/2006/relationships/image" Target="../media/image7.jpg"/><Relationship Id="rId4" Type="http://schemas.openxmlformats.org/officeDocument/2006/relationships/image" Target="../media/image6.jpg"/></Relationships>
</file>

<file path=ppt/slides/_rels/slide8.xml.rels><?xml version="1.0" encoding="UTF-8" standalone="yes"?>
<Relationships xmlns="http://schemas.openxmlformats.org/package/2006/relationships"><Relationship Id="rId8" Type="http://schemas.openxmlformats.org/officeDocument/2006/relationships/image" Target="../media/image10.jpg"/><Relationship Id="rId3" Type="http://schemas.openxmlformats.org/officeDocument/2006/relationships/image" Target="../media/image5.jpeg"/><Relationship Id="rId7" Type="http://schemas.openxmlformats.org/officeDocument/2006/relationships/image" Target="../media/image9.jp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8.jpg"/><Relationship Id="rId5" Type="http://schemas.openxmlformats.org/officeDocument/2006/relationships/image" Target="../media/image7.jpg"/><Relationship Id="rId4" Type="http://schemas.openxmlformats.org/officeDocument/2006/relationships/image" Target="../media/image6.jpg"/></Relationships>
</file>

<file path=ppt/slides/_rels/slide9.xml.rels><?xml version="1.0" encoding="UTF-8" standalone="yes"?>
<Relationships xmlns="http://schemas.openxmlformats.org/package/2006/relationships"><Relationship Id="rId8" Type="http://schemas.openxmlformats.org/officeDocument/2006/relationships/image" Target="../media/image10.jpg"/><Relationship Id="rId3" Type="http://schemas.openxmlformats.org/officeDocument/2006/relationships/image" Target="../media/image5.jpeg"/><Relationship Id="rId7" Type="http://schemas.openxmlformats.org/officeDocument/2006/relationships/image" Target="../media/image9.jp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8.jpg"/><Relationship Id="rId5" Type="http://schemas.openxmlformats.org/officeDocument/2006/relationships/image" Target="../media/image7.jpg"/><Relationship Id="rId4" Type="http://schemas.openxmlformats.org/officeDocument/2006/relationships/image" Target="../media/image6.jpg"/><Relationship Id="rId9" Type="http://schemas.openxmlformats.org/officeDocument/2006/relationships/image" Target="../media/image11.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1"/>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2963" r="12963"/>
          <a:stretch>
            <a:fillRect/>
          </a:stretch>
        </p:blipFill>
        <p:spPr/>
      </p:pic>
      <p:sp>
        <p:nvSpPr>
          <p:cNvPr id="3" name="Rectangle 2"/>
          <p:cNvSpPr/>
          <p:nvPr/>
        </p:nvSpPr>
        <p:spPr>
          <a:xfrm>
            <a:off x="0" y="0"/>
            <a:ext cx="18288000" cy="10287000"/>
          </a:xfrm>
          <a:prstGeom prst="rect">
            <a:avLst/>
          </a:prstGeom>
          <a:solidFill>
            <a:schemeClr val="tx1">
              <a:lumMod val="75000"/>
              <a:lumOff val="25000"/>
              <a:alpha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4268488" y="2993615"/>
            <a:ext cx="9886040" cy="2246769"/>
          </a:xfrm>
          <a:prstGeom prst="rect">
            <a:avLst/>
          </a:prstGeom>
          <a:noFill/>
        </p:spPr>
        <p:txBody>
          <a:bodyPr wrap="none" rtlCol="0">
            <a:spAutoFit/>
          </a:bodyPr>
          <a:lstStyle/>
          <a:p>
            <a:r>
              <a:rPr lang="en-US" sz="14000" dirty="0" smtClean="0">
                <a:solidFill>
                  <a:schemeClr val="bg1"/>
                </a:solidFill>
                <a:latin typeface="Bebas Neue Bold" panose="020B0606020202050201" pitchFamily="34" charset="0"/>
              </a:rPr>
              <a:t>COMFORT </a:t>
            </a:r>
            <a:r>
              <a:rPr lang="en-US" sz="14000" dirty="0" smtClean="0">
                <a:solidFill>
                  <a:srgbClr val="FF0000"/>
                </a:solidFill>
                <a:latin typeface="Bebas Neue Bold" panose="020B0606020202050201" pitchFamily="34" charset="0"/>
              </a:rPr>
              <a:t>KILLERS</a:t>
            </a:r>
            <a:endParaRPr lang="en-US" sz="14000" dirty="0">
              <a:solidFill>
                <a:srgbClr val="FF0000"/>
              </a:solidFill>
              <a:latin typeface="Bebas Neue Bold" panose="020B0606020202050201" pitchFamily="34" charset="0"/>
            </a:endParaRPr>
          </a:p>
        </p:txBody>
      </p:sp>
      <p:sp>
        <p:nvSpPr>
          <p:cNvPr id="5" name="TextBox 4"/>
          <p:cNvSpPr txBox="1"/>
          <p:nvPr/>
        </p:nvSpPr>
        <p:spPr>
          <a:xfrm>
            <a:off x="4268488" y="4769382"/>
            <a:ext cx="12747400" cy="1569660"/>
          </a:xfrm>
          <a:prstGeom prst="rect">
            <a:avLst/>
          </a:prstGeom>
          <a:noFill/>
        </p:spPr>
        <p:txBody>
          <a:bodyPr wrap="none" rtlCol="0">
            <a:spAutoFit/>
          </a:bodyPr>
          <a:lstStyle/>
          <a:p>
            <a:r>
              <a:rPr lang="en-US" sz="9600" dirty="0" smtClean="0">
                <a:solidFill>
                  <a:schemeClr val="bg1"/>
                </a:solidFill>
                <a:latin typeface="Bebas Neue Regular" panose="00000500000000000000" pitchFamily="50" charset="0"/>
              </a:rPr>
              <a:t>Get </a:t>
            </a:r>
            <a:r>
              <a:rPr lang="en-US" sz="9600" dirty="0">
                <a:solidFill>
                  <a:srgbClr val="FF0000"/>
                </a:solidFill>
                <a:latin typeface="Bebas Neue Regular" panose="00000500000000000000" pitchFamily="50" charset="0"/>
              </a:rPr>
              <a:t>U</a:t>
            </a:r>
            <a:r>
              <a:rPr lang="en-US" sz="9600" dirty="0" smtClean="0">
                <a:solidFill>
                  <a:srgbClr val="FF0000"/>
                </a:solidFill>
                <a:latin typeface="Bebas Neue Regular" panose="00000500000000000000" pitchFamily="50" charset="0"/>
              </a:rPr>
              <a:t>ncomfortable</a:t>
            </a:r>
            <a:endParaRPr lang="en-US" sz="9600" dirty="0">
              <a:solidFill>
                <a:srgbClr val="FF0000"/>
              </a:solidFill>
              <a:latin typeface="Bebas Neue Regular" panose="00000500000000000000" pitchFamily="50" charset="0"/>
            </a:endParaRPr>
          </a:p>
        </p:txBody>
      </p:sp>
      <p:cxnSp>
        <p:nvCxnSpPr>
          <p:cNvPr id="6" name="Straight Connector 5"/>
          <p:cNvCxnSpPr/>
          <p:nvPr/>
        </p:nvCxnSpPr>
        <p:spPr>
          <a:xfrm flipV="1">
            <a:off x="4438035" y="4975458"/>
            <a:ext cx="7787439" cy="1"/>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8" name="Isosceles Triangle 7"/>
          <p:cNvSpPr/>
          <p:nvPr/>
        </p:nvSpPr>
        <p:spPr>
          <a:xfrm flipV="1">
            <a:off x="8266198" y="6734456"/>
            <a:ext cx="1755604" cy="1513452"/>
          </a:xfrm>
          <a:prstGeom prst="triangle">
            <a:avLst/>
          </a:prstGeom>
          <a:solidFill>
            <a:srgbClr val="FF0000"/>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p:nvPr/>
        </p:nvGrpSpPr>
        <p:grpSpPr>
          <a:xfrm>
            <a:off x="6623813" y="8529603"/>
            <a:ext cx="5040374" cy="1516043"/>
            <a:chOff x="4340412" y="3738563"/>
            <a:chExt cx="9584802" cy="2882916"/>
          </a:xfrm>
        </p:grpSpPr>
        <p:sp>
          <p:nvSpPr>
            <p:cNvPr id="10" name="Freeform 9"/>
            <p:cNvSpPr>
              <a:spLocks/>
            </p:cNvSpPr>
            <p:nvPr/>
          </p:nvSpPr>
          <p:spPr bwMode="auto">
            <a:xfrm>
              <a:off x="5238750" y="3738563"/>
              <a:ext cx="7820025" cy="2222500"/>
            </a:xfrm>
            <a:custGeom>
              <a:avLst/>
              <a:gdLst>
                <a:gd name="T0" fmla="*/ 877 w 931"/>
                <a:gd name="T1" fmla="*/ 263 h 263"/>
                <a:gd name="T2" fmla="*/ 53 w 931"/>
                <a:gd name="T3" fmla="*/ 263 h 263"/>
                <a:gd name="T4" fmla="*/ 0 w 931"/>
                <a:gd name="T5" fmla="*/ 98 h 263"/>
                <a:gd name="T6" fmla="*/ 931 w 931"/>
                <a:gd name="T7" fmla="*/ 98 h 263"/>
                <a:gd name="T8" fmla="*/ 877 w 931"/>
                <a:gd name="T9" fmla="*/ 263 h 263"/>
              </a:gdLst>
              <a:ahLst/>
              <a:cxnLst>
                <a:cxn ang="0">
                  <a:pos x="T0" y="T1"/>
                </a:cxn>
                <a:cxn ang="0">
                  <a:pos x="T2" y="T3"/>
                </a:cxn>
                <a:cxn ang="0">
                  <a:pos x="T4" y="T5"/>
                </a:cxn>
                <a:cxn ang="0">
                  <a:pos x="T6" y="T7"/>
                </a:cxn>
                <a:cxn ang="0">
                  <a:pos x="T8" y="T9"/>
                </a:cxn>
              </a:cxnLst>
              <a:rect l="0" t="0" r="r" b="b"/>
              <a:pathLst>
                <a:path w="931" h="263">
                  <a:moveTo>
                    <a:pt x="877" y="263"/>
                  </a:moveTo>
                  <a:cubicBezTo>
                    <a:pt x="609" y="176"/>
                    <a:pt x="321" y="176"/>
                    <a:pt x="53" y="263"/>
                  </a:cubicBezTo>
                  <a:cubicBezTo>
                    <a:pt x="35" y="208"/>
                    <a:pt x="17" y="153"/>
                    <a:pt x="0" y="98"/>
                  </a:cubicBezTo>
                  <a:cubicBezTo>
                    <a:pt x="302" y="0"/>
                    <a:pt x="628" y="0"/>
                    <a:pt x="931" y="98"/>
                  </a:cubicBezTo>
                  <a:cubicBezTo>
                    <a:pt x="913" y="153"/>
                    <a:pt x="895" y="208"/>
                    <a:pt x="877" y="263"/>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a:p>
          </p:txBody>
        </p:sp>
        <p:sp>
          <p:nvSpPr>
            <p:cNvPr id="11" name="TextBox 10"/>
            <p:cNvSpPr txBox="1"/>
            <p:nvPr/>
          </p:nvSpPr>
          <p:spPr>
            <a:xfrm>
              <a:off x="6289158" y="4809910"/>
              <a:ext cx="5709684" cy="830997"/>
            </a:xfrm>
            <a:prstGeom prst="rect">
              <a:avLst/>
            </a:prstGeom>
            <a:noFill/>
          </p:spPr>
          <p:txBody>
            <a:bodyPr wrap="none" rtlCol="0">
              <a:prstTxWarp prst="textArchUp">
                <a:avLst>
                  <a:gd name="adj" fmla="val 10838517"/>
                </a:avLst>
              </a:prstTxWarp>
              <a:spAutoFit/>
            </a:bodyPr>
            <a:lstStyle/>
            <a:p>
              <a:pPr algn="ctr"/>
              <a:r>
                <a:rPr lang="en-US" sz="6000" dirty="0" smtClean="0">
                  <a:solidFill>
                    <a:schemeClr val="bg1"/>
                  </a:solidFill>
                  <a:latin typeface="Oswald Regular" panose="02000503000000000000" pitchFamily="2" charset="0"/>
                </a:rPr>
                <a:t>www.thecomfortkillers.com</a:t>
              </a:r>
              <a:endParaRPr lang="en-US" sz="6000" dirty="0">
                <a:solidFill>
                  <a:schemeClr val="bg1"/>
                </a:solidFill>
                <a:latin typeface="Oswald Regular" panose="02000503000000000000" pitchFamily="2" charset="0"/>
              </a:endParaRPr>
            </a:p>
          </p:txBody>
        </p:sp>
        <p:sp>
          <p:nvSpPr>
            <p:cNvPr id="12" name="Freeform 11"/>
            <p:cNvSpPr>
              <a:spLocks/>
            </p:cNvSpPr>
            <p:nvPr/>
          </p:nvSpPr>
          <p:spPr bwMode="auto">
            <a:xfrm>
              <a:off x="4340412" y="5194316"/>
              <a:ext cx="2166938" cy="1427163"/>
            </a:xfrm>
            <a:custGeom>
              <a:avLst/>
              <a:gdLst>
                <a:gd name="T0" fmla="*/ 118 w 258"/>
                <a:gd name="T1" fmla="*/ 0 h 169"/>
                <a:gd name="T2" fmla="*/ 0 w 258"/>
                <a:gd name="T3" fmla="*/ 61 h 169"/>
                <a:gd name="T4" fmla="*/ 79 w 258"/>
                <a:gd name="T5" fmla="*/ 90 h 169"/>
                <a:gd name="T6" fmla="*/ 78 w 258"/>
                <a:gd name="T7" fmla="*/ 169 h 169"/>
                <a:gd name="T8" fmla="*/ 258 w 258"/>
                <a:gd name="T9" fmla="*/ 111 h 169"/>
                <a:gd name="T10" fmla="*/ 258 w 258"/>
                <a:gd name="T11" fmla="*/ 73 h 169"/>
                <a:gd name="T12" fmla="*/ 151 w 258"/>
                <a:gd name="T13" fmla="*/ 103 h 169"/>
                <a:gd name="T14" fmla="*/ 118 w 258"/>
                <a:gd name="T15" fmla="*/ 0 h 1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8" h="169">
                  <a:moveTo>
                    <a:pt x="118" y="0"/>
                  </a:moveTo>
                  <a:cubicBezTo>
                    <a:pt x="76" y="14"/>
                    <a:pt x="36" y="35"/>
                    <a:pt x="0" y="61"/>
                  </a:cubicBezTo>
                  <a:cubicBezTo>
                    <a:pt x="28" y="68"/>
                    <a:pt x="55" y="78"/>
                    <a:pt x="79" y="90"/>
                  </a:cubicBezTo>
                  <a:cubicBezTo>
                    <a:pt x="76" y="117"/>
                    <a:pt x="75" y="143"/>
                    <a:pt x="78" y="169"/>
                  </a:cubicBezTo>
                  <a:cubicBezTo>
                    <a:pt x="130" y="131"/>
                    <a:pt x="193" y="111"/>
                    <a:pt x="258" y="111"/>
                  </a:cubicBezTo>
                  <a:cubicBezTo>
                    <a:pt x="258" y="98"/>
                    <a:pt x="258" y="85"/>
                    <a:pt x="258" y="73"/>
                  </a:cubicBezTo>
                  <a:cubicBezTo>
                    <a:pt x="151" y="103"/>
                    <a:pt x="151" y="103"/>
                    <a:pt x="151" y="103"/>
                  </a:cubicBezTo>
                  <a:lnTo>
                    <a:pt x="118" y="0"/>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
          <p:nvSpPr>
            <p:cNvPr id="13" name="Freeform 12"/>
            <p:cNvSpPr>
              <a:spLocks/>
            </p:cNvSpPr>
            <p:nvPr/>
          </p:nvSpPr>
          <p:spPr bwMode="auto">
            <a:xfrm>
              <a:off x="11758276" y="5194316"/>
              <a:ext cx="2166938" cy="1427163"/>
            </a:xfrm>
            <a:custGeom>
              <a:avLst/>
              <a:gdLst>
                <a:gd name="T0" fmla="*/ 0 w 258"/>
                <a:gd name="T1" fmla="*/ 73 h 169"/>
                <a:gd name="T2" fmla="*/ 107 w 258"/>
                <a:gd name="T3" fmla="*/ 103 h 169"/>
                <a:gd name="T4" fmla="*/ 140 w 258"/>
                <a:gd name="T5" fmla="*/ 0 h 169"/>
                <a:gd name="T6" fmla="*/ 258 w 258"/>
                <a:gd name="T7" fmla="*/ 61 h 169"/>
                <a:gd name="T8" fmla="*/ 179 w 258"/>
                <a:gd name="T9" fmla="*/ 90 h 169"/>
                <a:gd name="T10" fmla="*/ 180 w 258"/>
                <a:gd name="T11" fmla="*/ 169 h 169"/>
                <a:gd name="T12" fmla="*/ 0 w 258"/>
                <a:gd name="T13" fmla="*/ 111 h 169"/>
                <a:gd name="T14" fmla="*/ 0 w 258"/>
                <a:gd name="T15" fmla="*/ 73 h 1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8" h="169">
                  <a:moveTo>
                    <a:pt x="0" y="73"/>
                  </a:moveTo>
                  <a:cubicBezTo>
                    <a:pt x="107" y="103"/>
                    <a:pt x="107" y="103"/>
                    <a:pt x="107" y="103"/>
                  </a:cubicBezTo>
                  <a:cubicBezTo>
                    <a:pt x="140" y="0"/>
                    <a:pt x="140" y="0"/>
                    <a:pt x="140" y="0"/>
                  </a:cubicBezTo>
                  <a:cubicBezTo>
                    <a:pt x="182" y="14"/>
                    <a:pt x="222" y="35"/>
                    <a:pt x="258" y="61"/>
                  </a:cubicBezTo>
                  <a:cubicBezTo>
                    <a:pt x="230" y="68"/>
                    <a:pt x="203" y="78"/>
                    <a:pt x="179" y="90"/>
                  </a:cubicBezTo>
                  <a:cubicBezTo>
                    <a:pt x="182" y="117"/>
                    <a:pt x="183" y="143"/>
                    <a:pt x="180" y="169"/>
                  </a:cubicBezTo>
                  <a:cubicBezTo>
                    <a:pt x="128" y="131"/>
                    <a:pt x="65" y="111"/>
                    <a:pt x="0" y="111"/>
                  </a:cubicBezTo>
                  <a:cubicBezTo>
                    <a:pt x="0" y="98"/>
                    <a:pt x="0" y="85"/>
                    <a:pt x="0" y="73"/>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33990194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710988" y="0"/>
            <a:ext cx="6183103" cy="1323439"/>
          </a:xfrm>
          <a:prstGeom prst="rect">
            <a:avLst/>
          </a:prstGeom>
          <a:noFill/>
        </p:spPr>
        <p:txBody>
          <a:bodyPr wrap="none" rtlCol="0">
            <a:spAutoFit/>
          </a:bodyPr>
          <a:lstStyle/>
          <a:p>
            <a:r>
              <a:rPr lang="en-US" sz="8000" dirty="0">
                <a:solidFill>
                  <a:schemeClr val="tx1">
                    <a:lumMod val="75000"/>
                    <a:lumOff val="25000"/>
                  </a:schemeClr>
                </a:solidFill>
                <a:latin typeface="Oswald Regular" panose="02000503000000000000" pitchFamily="2" charset="0"/>
              </a:rPr>
              <a:t>8</a:t>
            </a:r>
            <a:r>
              <a:rPr lang="en-US" sz="8000" dirty="0" smtClean="0">
                <a:solidFill>
                  <a:schemeClr val="tx1">
                    <a:lumMod val="75000"/>
                    <a:lumOff val="25000"/>
                  </a:schemeClr>
                </a:solidFill>
                <a:latin typeface="Oswald Regular" panose="02000503000000000000" pitchFamily="2" charset="0"/>
              </a:rPr>
              <a:t>. WRITE AN ENTRY</a:t>
            </a:r>
            <a:endParaRPr lang="en-US" sz="8000" dirty="0">
              <a:solidFill>
                <a:srgbClr val="FFBF00"/>
              </a:solidFill>
              <a:latin typeface="Oswald Regular" panose="02000503000000000000" pitchFamily="2" charset="0"/>
            </a:endParaRPr>
          </a:p>
        </p:txBody>
      </p:sp>
      <p:cxnSp>
        <p:nvCxnSpPr>
          <p:cNvPr id="5" name="Straight Connector 4"/>
          <p:cNvCxnSpPr/>
          <p:nvPr/>
        </p:nvCxnSpPr>
        <p:spPr>
          <a:xfrm>
            <a:off x="10798549" y="1204844"/>
            <a:ext cx="6745532"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10710989" y="1596326"/>
            <a:ext cx="6833092" cy="8586966"/>
          </a:xfrm>
          <a:prstGeom prst="rect">
            <a:avLst/>
          </a:prstGeom>
          <a:noFill/>
        </p:spPr>
        <p:txBody>
          <a:bodyPr wrap="square" rtlCol="0">
            <a:spAutoFit/>
          </a:bodyPr>
          <a:lstStyle/>
          <a:p>
            <a:r>
              <a:rPr lang="en-US" sz="4600" dirty="0" smtClean="0">
                <a:solidFill>
                  <a:schemeClr val="tx1">
                    <a:lumMod val="50000"/>
                    <a:lumOff val="50000"/>
                  </a:schemeClr>
                </a:solidFill>
                <a:latin typeface="Bebas Neue Book" panose="00000500000000000000" pitchFamily="50" charset="0"/>
              </a:rPr>
              <a:t>You need a journal, killer! You need to start writing today! Write about anything…birds, pizza, your goals. Write until the real you starts to unfold and your true value blossoms. DO IT!</a:t>
            </a:r>
            <a:endParaRPr lang="en-US" sz="4600" dirty="0">
              <a:solidFill>
                <a:schemeClr val="tx1">
                  <a:lumMod val="50000"/>
                  <a:lumOff val="50000"/>
                </a:schemeClr>
              </a:solidFill>
              <a:latin typeface="Bebas Neue Book" panose="00000500000000000000" pitchFamily="50" charset="0"/>
            </a:endParaRPr>
          </a:p>
        </p:txBody>
      </p:sp>
      <p:sp>
        <p:nvSpPr>
          <p:cNvPr id="8" name="Rectangle 7"/>
          <p:cNvSpPr/>
          <p:nvPr/>
        </p:nvSpPr>
        <p:spPr>
          <a:xfrm>
            <a:off x="0" y="0"/>
            <a:ext cx="10345479" cy="10287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1"/>
            <a:ext cx="10345479" cy="10287001"/>
          </a:xfrm>
          <a:prstGeom prst="rect">
            <a:avLst/>
          </a:prstGeom>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 y="0"/>
            <a:ext cx="10345480" cy="754380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
            <a:ext cx="10345478" cy="10287002"/>
          </a:xfrm>
          <a:prstGeom prst="rect">
            <a:avLst/>
          </a:prstGeom>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 y="0"/>
            <a:ext cx="10345481" cy="10287000"/>
          </a:xfrm>
          <a:prstGeom prst="rect">
            <a:avLst/>
          </a:prstGeom>
        </p:spPr>
      </p:pic>
      <p:pic>
        <p:nvPicPr>
          <p:cNvPr id="10" name="Picture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 y="-3"/>
            <a:ext cx="10345477" cy="10287004"/>
          </a:xfrm>
          <a:prstGeom prst="rect">
            <a:avLst/>
          </a:prstGeom>
        </p:spPr>
      </p:pic>
      <p:pic>
        <p:nvPicPr>
          <p:cNvPr id="11" name="Picture 1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 y="-1"/>
            <a:ext cx="10345483" cy="10287001"/>
          </a:xfrm>
          <a:prstGeom prst="rect">
            <a:avLst/>
          </a:prstGeom>
        </p:spPr>
      </p:pic>
      <p:pic>
        <p:nvPicPr>
          <p:cNvPr id="12" name="Picture 11"/>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 y="-5"/>
            <a:ext cx="10345475" cy="10287005"/>
          </a:xfrm>
          <a:prstGeom prst="rect">
            <a:avLst/>
          </a:prstGeom>
        </p:spPr>
      </p:pic>
      <p:pic>
        <p:nvPicPr>
          <p:cNvPr id="13" name="Picture 1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2" y="0"/>
            <a:ext cx="10345485" cy="10287000"/>
          </a:xfrm>
          <a:prstGeom prst="rect">
            <a:avLst/>
          </a:prstGeom>
        </p:spPr>
      </p:pic>
      <p:pic>
        <p:nvPicPr>
          <p:cNvPr id="14" name="Picture 13"/>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 y="-1"/>
            <a:ext cx="10345473" cy="10287001"/>
          </a:xfrm>
          <a:prstGeom prst="rect">
            <a:avLst/>
          </a:prstGeom>
        </p:spPr>
      </p:pic>
    </p:spTree>
    <p:extLst>
      <p:ext uri="{BB962C8B-B14F-4D97-AF65-F5344CB8AC3E}">
        <p14:creationId xmlns:p14="http://schemas.microsoft.com/office/powerpoint/2010/main" val="9957965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710988" y="0"/>
            <a:ext cx="6269665" cy="1323439"/>
          </a:xfrm>
          <a:prstGeom prst="rect">
            <a:avLst/>
          </a:prstGeom>
          <a:noFill/>
        </p:spPr>
        <p:txBody>
          <a:bodyPr wrap="none" rtlCol="0">
            <a:spAutoFit/>
          </a:bodyPr>
          <a:lstStyle/>
          <a:p>
            <a:r>
              <a:rPr lang="en-US" sz="8000" dirty="0" smtClean="0">
                <a:solidFill>
                  <a:schemeClr val="tx1">
                    <a:lumMod val="75000"/>
                    <a:lumOff val="25000"/>
                  </a:schemeClr>
                </a:solidFill>
                <a:latin typeface="Oswald Regular" panose="02000503000000000000" pitchFamily="2" charset="0"/>
              </a:rPr>
              <a:t>9. GO HAVE DINNER</a:t>
            </a:r>
            <a:endParaRPr lang="en-US" sz="8000" dirty="0">
              <a:solidFill>
                <a:srgbClr val="FFBF00"/>
              </a:solidFill>
              <a:latin typeface="Oswald Regular" panose="02000503000000000000" pitchFamily="2" charset="0"/>
            </a:endParaRPr>
          </a:p>
        </p:txBody>
      </p:sp>
      <p:cxnSp>
        <p:nvCxnSpPr>
          <p:cNvPr id="5" name="Straight Connector 4"/>
          <p:cNvCxnSpPr/>
          <p:nvPr/>
        </p:nvCxnSpPr>
        <p:spPr>
          <a:xfrm>
            <a:off x="10798549" y="1204844"/>
            <a:ext cx="6745532"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10710989" y="1596326"/>
            <a:ext cx="6833092" cy="8586966"/>
          </a:xfrm>
          <a:prstGeom prst="rect">
            <a:avLst/>
          </a:prstGeom>
          <a:noFill/>
        </p:spPr>
        <p:txBody>
          <a:bodyPr wrap="square" rtlCol="0">
            <a:spAutoFit/>
          </a:bodyPr>
          <a:lstStyle/>
          <a:p>
            <a:r>
              <a:rPr lang="en-US" sz="4600" dirty="0" smtClean="0">
                <a:solidFill>
                  <a:schemeClr val="tx1">
                    <a:lumMod val="50000"/>
                    <a:lumOff val="50000"/>
                  </a:schemeClr>
                </a:solidFill>
                <a:latin typeface="Bebas Neue Book" panose="00000500000000000000" pitchFamily="50" charset="0"/>
              </a:rPr>
              <a:t>Go have dinner or lunch BY YOURSELF. Treat yourself to a day for yourself and by yourself. We always seem to need the comfort of other people around us and this tactic will crush that because it will get tough! </a:t>
            </a:r>
            <a:endParaRPr lang="en-US" sz="4600" dirty="0">
              <a:solidFill>
                <a:schemeClr val="tx1">
                  <a:lumMod val="50000"/>
                  <a:lumOff val="50000"/>
                </a:schemeClr>
              </a:solidFill>
              <a:latin typeface="Bebas Neue Book" panose="00000500000000000000" pitchFamily="50" charset="0"/>
            </a:endParaRPr>
          </a:p>
        </p:txBody>
      </p:sp>
      <p:sp>
        <p:nvSpPr>
          <p:cNvPr id="8" name="Rectangle 7"/>
          <p:cNvSpPr/>
          <p:nvPr/>
        </p:nvSpPr>
        <p:spPr>
          <a:xfrm>
            <a:off x="0" y="0"/>
            <a:ext cx="10345479" cy="10287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1"/>
            <a:ext cx="10345479" cy="10287001"/>
          </a:xfrm>
          <a:prstGeom prst="rect">
            <a:avLst/>
          </a:prstGeom>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 y="0"/>
            <a:ext cx="10345480" cy="754380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
            <a:ext cx="10345478" cy="10287002"/>
          </a:xfrm>
          <a:prstGeom prst="rect">
            <a:avLst/>
          </a:prstGeom>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 y="0"/>
            <a:ext cx="10345481" cy="10287000"/>
          </a:xfrm>
          <a:prstGeom prst="rect">
            <a:avLst/>
          </a:prstGeom>
        </p:spPr>
      </p:pic>
      <p:pic>
        <p:nvPicPr>
          <p:cNvPr id="10" name="Picture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 y="-3"/>
            <a:ext cx="10345477" cy="10287004"/>
          </a:xfrm>
          <a:prstGeom prst="rect">
            <a:avLst/>
          </a:prstGeom>
        </p:spPr>
      </p:pic>
      <p:pic>
        <p:nvPicPr>
          <p:cNvPr id="11" name="Picture 1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 y="-1"/>
            <a:ext cx="10345483" cy="10287001"/>
          </a:xfrm>
          <a:prstGeom prst="rect">
            <a:avLst/>
          </a:prstGeom>
        </p:spPr>
      </p:pic>
      <p:pic>
        <p:nvPicPr>
          <p:cNvPr id="12" name="Picture 11"/>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 y="-5"/>
            <a:ext cx="10345475" cy="10287005"/>
          </a:xfrm>
          <a:prstGeom prst="rect">
            <a:avLst/>
          </a:prstGeom>
        </p:spPr>
      </p:pic>
      <p:pic>
        <p:nvPicPr>
          <p:cNvPr id="13" name="Picture 1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2" y="0"/>
            <a:ext cx="10345485" cy="10287000"/>
          </a:xfrm>
          <a:prstGeom prst="rect">
            <a:avLst/>
          </a:prstGeom>
        </p:spPr>
      </p:pic>
      <p:pic>
        <p:nvPicPr>
          <p:cNvPr id="14" name="Picture 13"/>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 y="-1"/>
            <a:ext cx="10345473" cy="10287001"/>
          </a:xfrm>
          <a:prstGeom prst="rect">
            <a:avLst/>
          </a:prstGeom>
        </p:spPr>
      </p:pic>
      <p:pic>
        <p:nvPicPr>
          <p:cNvPr id="15" name="Picture 14"/>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8" y="-1"/>
            <a:ext cx="10345489" cy="10287001"/>
          </a:xfrm>
          <a:prstGeom prst="rect">
            <a:avLst/>
          </a:prstGeom>
        </p:spPr>
      </p:pic>
    </p:spTree>
    <p:extLst>
      <p:ext uri="{BB962C8B-B14F-4D97-AF65-F5344CB8AC3E}">
        <p14:creationId xmlns:p14="http://schemas.microsoft.com/office/powerpoint/2010/main" val="26397413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710988" y="0"/>
            <a:ext cx="7101624" cy="1323439"/>
          </a:xfrm>
          <a:prstGeom prst="rect">
            <a:avLst/>
          </a:prstGeom>
          <a:noFill/>
        </p:spPr>
        <p:txBody>
          <a:bodyPr wrap="none" rtlCol="0">
            <a:spAutoFit/>
          </a:bodyPr>
          <a:lstStyle/>
          <a:p>
            <a:r>
              <a:rPr lang="en-US" sz="8000" dirty="0" smtClean="0">
                <a:solidFill>
                  <a:schemeClr val="tx1">
                    <a:lumMod val="75000"/>
                    <a:lumOff val="25000"/>
                  </a:schemeClr>
                </a:solidFill>
                <a:latin typeface="Oswald Regular" panose="02000503000000000000" pitchFamily="2" charset="0"/>
              </a:rPr>
              <a:t>10. CREATE A WEBSITE</a:t>
            </a:r>
            <a:endParaRPr lang="en-US" sz="8000" dirty="0">
              <a:solidFill>
                <a:srgbClr val="FFBF00"/>
              </a:solidFill>
              <a:latin typeface="Oswald Regular" panose="02000503000000000000" pitchFamily="2" charset="0"/>
            </a:endParaRPr>
          </a:p>
        </p:txBody>
      </p:sp>
      <p:cxnSp>
        <p:nvCxnSpPr>
          <p:cNvPr id="5" name="Straight Connector 4"/>
          <p:cNvCxnSpPr/>
          <p:nvPr/>
        </p:nvCxnSpPr>
        <p:spPr>
          <a:xfrm>
            <a:off x="10798549" y="1204844"/>
            <a:ext cx="6745532"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10710989" y="1596326"/>
            <a:ext cx="6833092" cy="8586966"/>
          </a:xfrm>
          <a:prstGeom prst="rect">
            <a:avLst/>
          </a:prstGeom>
          <a:noFill/>
        </p:spPr>
        <p:txBody>
          <a:bodyPr wrap="square" rtlCol="0">
            <a:spAutoFit/>
          </a:bodyPr>
          <a:lstStyle/>
          <a:p>
            <a:r>
              <a:rPr lang="en-US" sz="4600" dirty="0" smtClean="0">
                <a:solidFill>
                  <a:schemeClr val="tx1">
                    <a:lumMod val="50000"/>
                    <a:lumOff val="50000"/>
                  </a:schemeClr>
                </a:solidFill>
                <a:latin typeface="Bebas Neue Book" panose="00000500000000000000" pitchFamily="50" charset="0"/>
              </a:rPr>
              <a:t>Start a blog or website, its free. You need something to do with the time your saving from not watching TV. Starting a blog will make you a creator. You will create meaningful content that brings value.</a:t>
            </a:r>
            <a:endParaRPr lang="en-US" sz="4600" dirty="0">
              <a:solidFill>
                <a:schemeClr val="tx1">
                  <a:lumMod val="50000"/>
                  <a:lumOff val="50000"/>
                </a:schemeClr>
              </a:solidFill>
              <a:latin typeface="Bebas Neue Book" panose="00000500000000000000" pitchFamily="50" charset="0"/>
            </a:endParaRPr>
          </a:p>
        </p:txBody>
      </p:sp>
      <p:sp>
        <p:nvSpPr>
          <p:cNvPr id="8" name="Rectangle 7"/>
          <p:cNvSpPr/>
          <p:nvPr/>
        </p:nvSpPr>
        <p:spPr>
          <a:xfrm>
            <a:off x="0" y="0"/>
            <a:ext cx="10345479" cy="10287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1"/>
            <a:ext cx="10345479" cy="10287001"/>
          </a:xfrm>
          <a:prstGeom prst="rect">
            <a:avLst/>
          </a:prstGeom>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 y="0"/>
            <a:ext cx="10345480" cy="754380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
            <a:ext cx="10345478" cy="10287002"/>
          </a:xfrm>
          <a:prstGeom prst="rect">
            <a:avLst/>
          </a:prstGeom>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 y="0"/>
            <a:ext cx="10345481" cy="10287000"/>
          </a:xfrm>
          <a:prstGeom prst="rect">
            <a:avLst/>
          </a:prstGeom>
        </p:spPr>
      </p:pic>
      <p:pic>
        <p:nvPicPr>
          <p:cNvPr id="10" name="Picture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 y="-3"/>
            <a:ext cx="10345477" cy="10287004"/>
          </a:xfrm>
          <a:prstGeom prst="rect">
            <a:avLst/>
          </a:prstGeom>
        </p:spPr>
      </p:pic>
      <p:pic>
        <p:nvPicPr>
          <p:cNvPr id="11" name="Picture 1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 y="-1"/>
            <a:ext cx="10345483" cy="10287001"/>
          </a:xfrm>
          <a:prstGeom prst="rect">
            <a:avLst/>
          </a:prstGeom>
        </p:spPr>
      </p:pic>
      <p:pic>
        <p:nvPicPr>
          <p:cNvPr id="12" name="Picture 11"/>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 y="-5"/>
            <a:ext cx="10345475" cy="10287005"/>
          </a:xfrm>
          <a:prstGeom prst="rect">
            <a:avLst/>
          </a:prstGeom>
        </p:spPr>
      </p:pic>
      <p:pic>
        <p:nvPicPr>
          <p:cNvPr id="13" name="Picture 1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2" y="0"/>
            <a:ext cx="10345485" cy="10287000"/>
          </a:xfrm>
          <a:prstGeom prst="rect">
            <a:avLst/>
          </a:prstGeom>
        </p:spPr>
      </p:pic>
      <p:pic>
        <p:nvPicPr>
          <p:cNvPr id="14" name="Picture 13"/>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 y="-1"/>
            <a:ext cx="10345473" cy="10287001"/>
          </a:xfrm>
          <a:prstGeom prst="rect">
            <a:avLst/>
          </a:prstGeom>
        </p:spPr>
      </p:pic>
      <p:pic>
        <p:nvPicPr>
          <p:cNvPr id="15" name="Picture 14"/>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8" y="-1"/>
            <a:ext cx="10345489" cy="10287001"/>
          </a:xfrm>
          <a:prstGeom prst="rect">
            <a:avLst/>
          </a:prstGeom>
        </p:spPr>
      </p:pic>
      <p:pic>
        <p:nvPicPr>
          <p:cNvPr id="16" name="Picture 15"/>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 y="-1"/>
            <a:ext cx="10345471" cy="10287001"/>
          </a:xfrm>
          <a:prstGeom prst="rect">
            <a:avLst/>
          </a:prstGeom>
        </p:spPr>
      </p:pic>
    </p:spTree>
    <p:extLst>
      <p:ext uri="{BB962C8B-B14F-4D97-AF65-F5344CB8AC3E}">
        <p14:creationId xmlns:p14="http://schemas.microsoft.com/office/powerpoint/2010/main" val="18235166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0069033" y="0"/>
            <a:ext cx="8218967" cy="10287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grpSp>
        <p:nvGrpSpPr>
          <p:cNvPr id="10" name="Group 9"/>
          <p:cNvGrpSpPr/>
          <p:nvPr/>
        </p:nvGrpSpPr>
        <p:grpSpPr>
          <a:xfrm>
            <a:off x="1902132" y="1879158"/>
            <a:ext cx="14345979" cy="7901016"/>
            <a:chOff x="121201" y="473828"/>
            <a:chExt cx="17297396" cy="9526503"/>
          </a:xfrm>
        </p:grpSpPr>
        <p:sp>
          <p:nvSpPr>
            <p:cNvPr id="5" name="TextBox 4"/>
            <p:cNvSpPr txBox="1"/>
            <p:nvPr/>
          </p:nvSpPr>
          <p:spPr>
            <a:xfrm>
              <a:off x="11495181" y="8553781"/>
              <a:ext cx="5923416" cy="1446550"/>
            </a:xfrm>
            <a:prstGeom prst="rect">
              <a:avLst/>
            </a:prstGeom>
            <a:noFill/>
          </p:spPr>
          <p:txBody>
            <a:bodyPr wrap="none" rtlCol="0">
              <a:spAutoFit/>
            </a:bodyPr>
            <a:lstStyle/>
            <a:p>
              <a:r>
                <a:rPr lang="en-US" sz="8800" dirty="0" smtClean="0">
                  <a:solidFill>
                    <a:schemeClr val="tx1">
                      <a:lumMod val="75000"/>
                      <a:lumOff val="25000"/>
                    </a:schemeClr>
                  </a:solidFill>
                  <a:latin typeface="Oswald Regular" panose="02000503000000000000" pitchFamily="2" charset="0"/>
                </a:rPr>
                <a:t>Debbie Williams</a:t>
              </a:r>
              <a:endParaRPr lang="en-US" sz="8800" dirty="0">
                <a:solidFill>
                  <a:srgbClr val="FFBF00"/>
                </a:solidFill>
                <a:latin typeface="Oswald Regular" panose="02000503000000000000" pitchFamily="2" charset="0"/>
              </a:endParaRPr>
            </a:p>
          </p:txBody>
        </p:sp>
        <p:cxnSp>
          <p:nvCxnSpPr>
            <p:cNvPr id="7" name="Straight Connector 6"/>
            <p:cNvCxnSpPr/>
            <p:nvPr/>
          </p:nvCxnSpPr>
          <p:spPr>
            <a:xfrm>
              <a:off x="121201" y="1723817"/>
              <a:ext cx="66317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408467" y="473828"/>
              <a:ext cx="6620196" cy="1391609"/>
            </a:xfrm>
            <a:prstGeom prst="rect">
              <a:avLst/>
            </a:prstGeom>
            <a:noFill/>
          </p:spPr>
          <p:txBody>
            <a:bodyPr wrap="none" rtlCol="0">
              <a:spAutoFit/>
            </a:bodyPr>
            <a:lstStyle/>
            <a:p>
              <a:r>
                <a:rPr lang="en-US" sz="6900" dirty="0" smtClean="0">
                  <a:solidFill>
                    <a:schemeClr val="tx1">
                      <a:lumMod val="50000"/>
                      <a:lumOff val="50000"/>
                    </a:schemeClr>
                  </a:solidFill>
                  <a:latin typeface="Bebas Neue Book" panose="00000500000000000000" pitchFamily="50" charset="0"/>
                </a:rPr>
                <a:t>TESTIMONY </a:t>
              </a:r>
              <a:endParaRPr lang="en-US" sz="6900" dirty="0">
                <a:solidFill>
                  <a:schemeClr val="tx1">
                    <a:lumMod val="50000"/>
                    <a:lumOff val="50000"/>
                  </a:schemeClr>
                </a:solidFill>
                <a:latin typeface="Bebas Neue Book" panose="00000500000000000000" pitchFamily="50" charset="0"/>
              </a:endParaRPr>
            </a:p>
          </p:txBody>
        </p:sp>
      </p:grpSp>
      <p:grpSp>
        <p:nvGrpSpPr>
          <p:cNvPr id="8" name="Group 7"/>
          <p:cNvGrpSpPr/>
          <p:nvPr/>
        </p:nvGrpSpPr>
        <p:grpSpPr>
          <a:xfrm>
            <a:off x="11715907" y="3577018"/>
            <a:ext cx="4925218" cy="3132964"/>
            <a:chOff x="4700588" y="5791200"/>
            <a:chExt cx="2805113" cy="1784351"/>
          </a:xfrm>
          <a:solidFill>
            <a:schemeClr val="bg1"/>
          </a:solidFill>
        </p:grpSpPr>
        <p:sp>
          <p:nvSpPr>
            <p:cNvPr id="11" name="Oval 72"/>
            <p:cNvSpPr>
              <a:spLocks noChangeArrowheads="1"/>
            </p:cNvSpPr>
            <p:nvPr/>
          </p:nvSpPr>
          <p:spPr bwMode="auto">
            <a:xfrm>
              <a:off x="6578601" y="6148388"/>
              <a:ext cx="66675" cy="6667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73"/>
            <p:cNvSpPr>
              <a:spLocks/>
            </p:cNvSpPr>
            <p:nvPr/>
          </p:nvSpPr>
          <p:spPr bwMode="auto">
            <a:xfrm>
              <a:off x="4852988" y="6249988"/>
              <a:ext cx="6350" cy="87313"/>
            </a:xfrm>
            <a:custGeom>
              <a:avLst/>
              <a:gdLst>
                <a:gd name="T0" fmla="*/ 0 w 4"/>
                <a:gd name="T1" fmla="*/ 55 h 55"/>
                <a:gd name="T2" fmla="*/ 3 w 4"/>
                <a:gd name="T3" fmla="*/ 0 h 55"/>
                <a:gd name="T4" fmla="*/ 4 w 4"/>
                <a:gd name="T5" fmla="*/ 55 h 55"/>
                <a:gd name="T6" fmla="*/ 0 w 4"/>
                <a:gd name="T7" fmla="*/ 55 h 55"/>
              </a:gdLst>
              <a:ahLst/>
              <a:cxnLst>
                <a:cxn ang="0">
                  <a:pos x="T0" y="T1"/>
                </a:cxn>
                <a:cxn ang="0">
                  <a:pos x="T2" y="T3"/>
                </a:cxn>
                <a:cxn ang="0">
                  <a:pos x="T4" y="T5"/>
                </a:cxn>
                <a:cxn ang="0">
                  <a:pos x="T6" y="T7"/>
                </a:cxn>
              </a:cxnLst>
              <a:rect l="0" t="0" r="r" b="b"/>
              <a:pathLst>
                <a:path w="4" h="55">
                  <a:moveTo>
                    <a:pt x="0" y="55"/>
                  </a:moveTo>
                  <a:lnTo>
                    <a:pt x="3" y="0"/>
                  </a:lnTo>
                  <a:lnTo>
                    <a:pt x="4" y="55"/>
                  </a:lnTo>
                  <a:lnTo>
                    <a:pt x="0" y="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74"/>
            <p:cNvSpPr>
              <a:spLocks/>
            </p:cNvSpPr>
            <p:nvPr/>
          </p:nvSpPr>
          <p:spPr bwMode="auto">
            <a:xfrm>
              <a:off x="4875213" y="6249988"/>
              <a:ext cx="6350" cy="87313"/>
            </a:xfrm>
            <a:custGeom>
              <a:avLst/>
              <a:gdLst>
                <a:gd name="T0" fmla="*/ 0 w 4"/>
                <a:gd name="T1" fmla="*/ 55 h 55"/>
                <a:gd name="T2" fmla="*/ 1 w 4"/>
                <a:gd name="T3" fmla="*/ 0 h 55"/>
                <a:gd name="T4" fmla="*/ 4 w 4"/>
                <a:gd name="T5" fmla="*/ 55 h 55"/>
                <a:gd name="T6" fmla="*/ 0 w 4"/>
                <a:gd name="T7" fmla="*/ 55 h 55"/>
              </a:gdLst>
              <a:ahLst/>
              <a:cxnLst>
                <a:cxn ang="0">
                  <a:pos x="T0" y="T1"/>
                </a:cxn>
                <a:cxn ang="0">
                  <a:pos x="T2" y="T3"/>
                </a:cxn>
                <a:cxn ang="0">
                  <a:pos x="T4" y="T5"/>
                </a:cxn>
                <a:cxn ang="0">
                  <a:pos x="T6" y="T7"/>
                </a:cxn>
              </a:cxnLst>
              <a:rect l="0" t="0" r="r" b="b"/>
              <a:pathLst>
                <a:path w="4" h="55">
                  <a:moveTo>
                    <a:pt x="0" y="55"/>
                  </a:moveTo>
                  <a:lnTo>
                    <a:pt x="1" y="0"/>
                  </a:lnTo>
                  <a:lnTo>
                    <a:pt x="4" y="55"/>
                  </a:lnTo>
                  <a:lnTo>
                    <a:pt x="0" y="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75"/>
            <p:cNvSpPr>
              <a:spLocks/>
            </p:cNvSpPr>
            <p:nvPr/>
          </p:nvSpPr>
          <p:spPr bwMode="auto">
            <a:xfrm>
              <a:off x="4894263" y="6249988"/>
              <a:ext cx="7938" cy="87313"/>
            </a:xfrm>
            <a:custGeom>
              <a:avLst/>
              <a:gdLst>
                <a:gd name="T0" fmla="*/ 0 w 5"/>
                <a:gd name="T1" fmla="*/ 55 h 55"/>
                <a:gd name="T2" fmla="*/ 3 w 5"/>
                <a:gd name="T3" fmla="*/ 0 h 55"/>
                <a:gd name="T4" fmla="*/ 5 w 5"/>
                <a:gd name="T5" fmla="*/ 55 h 55"/>
                <a:gd name="T6" fmla="*/ 0 w 5"/>
                <a:gd name="T7" fmla="*/ 55 h 55"/>
              </a:gdLst>
              <a:ahLst/>
              <a:cxnLst>
                <a:cxn ang="0">
                  <a:pos x="T0" y="T1"/>
                </a:cxn>
                <a:cxn ang="0">
                  <a:pos x="T2" y="T3"/>
                </a:cxn>
                <a:cxn ang="0">
                  <a:pos x="T4" y="T5"/>
                </a:cxn>
                <a:cxn ang="0">
                  <a:pos x="T6" y="T7"/>
                </a:cxn>
              </a:cxnLst>
              <a:rect l="0" t="0" r="r" b="b"/>
              <a:pathLst>
                <a:path w="5" h="55">
                  <a:moveTo>
                    <a:pt x="0" y="55"/>
                  </a:moveTo>
                  <a:lnTo>
                    <a:pt x="3" y="0"/>
                  </a:lnTo>
                  <a:lnTo>
                    <a:pt x="5" y="55"/>
                  </a:lnTo>
                  <a:lnTo>
                    <a:pt x="0" y="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76"/>
            <p:cNvSpPr>
              <a:spLocks/>
            </p:cNvSpPr>
            <p:nvPr/>
          </p:nvSpPr>
          <p:spPr bwMode="auto">
            <a:xfrm>
              <a:off x="4916488" y="6249988"/>
              <a:ext cx="4763" cy="87313"/>
            </a:xfrm>
            <a:custGeom>
              <a:avLst/>
              <a:gdLst>
                <a:gd name="T0" fmla="*/ 0 w 3"/>
                <a:gd name="T1" fmla="*/ 55 h 55"/>
                <a:gd name="T2" fmla="*/ 2 w 3"/>
                <a:gd name="T3" fmla="*/ 0 h 55"/>
                <a:gd name="T4" fmla="*/ 3 w 3"/>
                <a:gd name="T5" fmla="*/ 55 h 55"/>
                <a:gd name="T6" fmla="*/ 0 w 3"/>
                <a:gd name="T7" fmla="*/ 55 h 55"/>
              </a:gdLst>
              <a:ahLst/>
              <a:cxnLst>
                <a:cxn ang="0">
                  <a:pos x="T0" y="T1"/>
                </a:cxn>
                <a:cxn ang="0">
                  <a:pos x="T2" y="T3"/>
                </a:cxn>
                <a:cxn ang="0">
                  <a:pos x="T4" y="T5"/>
                </a:cxn>
                <a:cxn ang="0">
                  <a:pos x="T6" y="T7"/>
                </a:cxn>
              </a:cxnLst>
              <a:rect l="0" t="0" r="r" b="b"/>
              <a:pathLst>
                <a:path w="3" h="55">
                  <a:moveTo>
                    <a:pt x="0" y="55"/>
                  </a:moveTo>
                  <a:lnTo>
                    <a:pt x="2" y="0"/>
                  </a:lnTo>
                  <a:lnTo>
                    <a:pt x="3" y="55"/>
                  </a:lnTo>
                  <a:lnTo>
                    <a:pt x="0" y="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77"/>
            <p:cNvSpPr>
              <a:spLocks/>
            </p:cNvSpPr>
            <p:nvPr/>
          </p:nvSpPr>
          <p:spPr bwMode="auto">
            <a:xfrm>
              <a:off x="4937126" y="6249988"/>
              <a:ext cx="6350" cy="87313"/>
            </a:xfrm>
            <a:custGeom>
              <a:avLst/>
              <a:gdLst>
                <a:gd name="T0" fmla="*/ 0 w 4"/>
                <a:gd name="T1" fmla="*/ 55 h 55"/>
                <a:gd name="T2" fmla="*/ 1 w 4"/>
                <a:gd name="T3" fmla="*/ 0 h 55"/>
                <a:gd name="T4" fmla="*/ 4 w 4"/>
                <a:gd name="T5" fmla="*/ 55 h 55"/>
                <a:gd name="T6" fmla="*/ 0 w 4"/>
                <a:gd name="T7" fmla="*/ 55 h 55"/>
              </a:gdLst>
              <a:ahLst/>
              <a:cxnLst>
                <a:cxn ang="0">
                  <a:pos x="T0" y="T1"/>
                </a:cxn>
                <a:cxn ang="0">
                  <a:pos x="T2" y="T3"/>
                </a:cxn>
                <a:cxn ang="0">
                  <a:pos x="T4" y="T5"/>
                </a:cxn>
                <a:cxn ang="0">
                  <a:pos x="T6" y="T7"/>
                </a:cxn>
              </a:cxnLst>
              <a:rect l="0" t="0" r="r" b="b"/>
              <a:pathLst>
                <a:path w="4" h="55">
                  <a:moveTo>
                    <a:pt x="0" y="55"/>
                  </a:moveTo>
                  <a:lnTo>
                    <a:pt x="1" y="0"/>
                  </a:lnTo>
                  <a:lnTo>
                    <a:pt x="4" y="55"/>
                  </a:lnTo>
                  <a:lnTo>
                    <a:pt x="0" y="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78"/>
            <p:cNvSpPr>
              <a:spLocks/>
            </p:cNvSpPr>
            <p:nvPr/>
          </p:nvSpPr>
          <p:spPr bwMode="auto">
            <a:xfrm>
              <a:off x="4956176" y="6249988"/>
              <a:ext cx="7938" cy="87313"/>
            </a:xfrm>
            <a:custGeom>
              <a:avLst/>
              <a:gdLst>
                <a:gd name="T0" fmla="*/ 0 w 5"/>
                <a:gd name="T1" fmla="*/ 55 h 55"/>
                <a:gd name="T2" fmla="*/ 3 w 5"/>
                <a:gd name="T3" fmla="*/ 0 h 55"/>
                <a:gd name="T4" fmla="*/ 5 w 5"/>
                <a:gd name="T5" fmla="*/ 55 h 55"/>
                <a:gd name="T6" fmla="*/ 0 w 5"/>
                <a:gd name="T7" fmla="*/ 55 h 55"/>
              </a:gdLst>
              <a:ahLst/>
              <a:cxnLst>
                <a:cxn ang="0">
                  <a:pos x="T0" y="T1"/>
                </a:cxn>
                <a:cxn ang="0">
                  <a:pos x="T2" y="T3"/>
                </a:cxn>
                <a:cxn ang="0">
                  <a:pos x="T4" y="T5"/>
                </a:cxn>
                <a:cxn ang="0">
                  <a:pos x="T6" y="T7"/>
                </a:cxn>
              </a:cxnLst>
              <a:rect l="0" t="0" r="r" b="b"/>
              <a:pathLst>
                <a:path w="5" h="55">
                  <a:moveTo>
                    <a:pt x="0" y="55"/>
                  </a:moveTo>
                  <a:lnTo>
                    <a:pt x="3" y="0"/>
                  </a:lnTo>
                  <a:lnTo>
                    <a:pt x="5" y="55"/>
                  </a:lnTo>
                  <a:lnTo>
                    <a:pt x="0" y="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79"/>
            <p:cNvSpPr>
              <a:spLocks/>
            </p:cNvSpPr>
            <p:nvPr/>
          </p:nvSpPr>
          <p:spPr bwMode="auto">
            <a:xfrm>
              <a:off x="4978401" y="6249988"/>
              <a:ext cx="7938" cy="87313"/>
            </a:xfrm>
            <a:custGeom>
              <a:avLst/>
              <a:gdLst>
                <a:gd name="T0" fmla="*/ 0 w 5"/>
                <a:gd name="T1" fmla="*/ 55 h 55"/>
                <a:gd name="T2" fmla="*/ 2 w 5"/>
                <a:gd name="T3" fmla="*/ 0 h 55"/>
                <a:gd name="T4" fmla="*/ 5 w 5"/>
                <a:gd name="T5" fmla="*/ 55 h 55"/>
                <a:gd name="T6" fmla="*/ 0 w 5"/>
                <a:gd name="T7" fmla="*/ 55 h 55"/>
              </a:gdLst>
              <a:ahLst/>
              <a:cxnLst>
                <a:cxn ang="0">
                  <a:pos x="T0" y="T1"/>
                </a:cxn>
                <a:cxn ang="0">
                  <a:pos x="T2" y="T3"/>
                </a:cxn>
                <a:cxn ang="0">
                  <a:pos x="T4" y="T5"/>
                </a:cxn>
                <a:cxn ang="0">
                  <a:pos x="T6" y="T7"/>
                </a:cxn>
              </a:cxnLst>
              <a:rect l="0" t="0" r="r" b="b"/>
              <a:pathLst>
                <a:path w="5" h="55">
                  <a:moveTo>
                    <a:pt x="0" y="55"/>
                  </a:moveTo>
                  <a:lnTo>
                    <a:pt x="2" y="0"/>
                  </a:lnTo>
                  <a:lnTo>
                    <a:pt x="5" y="55"/>
                  </a:lnTo>
                  <a:lnTo>
                    <a:pt x="0" y="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80"/>
            <p:cNvSpPr>
              <a:spLocks/>
            </p:cNvSpPr>
            <p:nvPr/>
          </p:nvSpPr>
          <p:spPr bwMode="auto">
            <a:xfrm>
              <a:off x="4999038" y="6249988"/>
              <a:ext cx="6350" cy="87313"/>
            </a:xfrm>
            <a:custGeom>
              <a:avLst/>
              <a:gdLst>
                <a:gd name="T0" fmla="*/ 0 w 4"/>
                <a:gd name="T1" fmla="*/ 55 h 55"/>
                <a:gd name="T2" fmla="*/ 3 w 4"/>
                <a:gd name="T3" fmla="*/ 0 h 55"/>
                <a:gd name="T4" fmla="*/ 4 w 4"/>
                <a:gd name="T5" fmla="*/ 55 h 55"/>
                <a:gd name="T6" fmla="*/ 0 w 4"/>
                <a:gd name="T7" fmla="*/ 55 h 55"/>
              </a:gdLst>
              <a:ahLst/>
              <a:cxnLst>
                <a:cxn ang="0">
                  <a:pos x="T0" y="T1"/>
                </a:cxn>
                <a:cxn ang="0">
                  <a:pos x="T2" y="T3"/>
                </a:cxn>
                <a:cxn ang="0">
                  <a:pos x="T4" y="T5"/>
                </a:cxn>
                <a:cxn ang="0">
                  <a:pos x="T6" y="T7"/>
                </a:cxn>
              </a:cxnLst>
              <a:rect l="0" t="0" r="r" b="b"/>
              <a:pathLst>
                <a:path w="4" h="55">
                  <a:moveTo>
                    <a:pt x="0" y="55"/>
                  </a:moveTo>
                  <a:lnTo>
                    <a:pt x="3" y="0"/>
                  </a:lnTo>
                  <a:lnTo>
                    <a:pt x="4" y="55"/>
                  </a:lnTo>
                  <a:lnTo>
                    <a:pt x="0" y="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81"/>
            <p:cNvSpPr>
              <a:spLocks/>
            </p:cNvSpPr>
            <p:nvPr/>
          </p:nvSpPr>
          <p:spPr bwMode="auto">
            <a:xfrm>
              <a:off x="5021263" y="6249988"/>
              <a:ext cx="4763" cy="87313"/>
            </a:xfrm>
            <a:custGeom>
              <a:avLst/>
              <a:gdLst>
                <a:gd name="T0" fmla="*/ 0 w 3"/>
                <a:gd name="T1" fmla="*/ 55 h 55"/>
                <a:gd name="T2" fmla="*/ 1 w 3"/>
                <a:gd name="T3" fmla="*/ 0 h 55"/>
                <a:gd name="T4" fmla="*/ 3 w 3"/>
                <a:gd name="T5" fmla="*/ 55 h 55"/>
                <a:gd name="T6" fmla="*/ 0 w 3"/>
                <a:gd name="T7" fmla="*/ 55 h 55"/>
              </a:gdLst>
              <a:ahLst/>
              <a:cxnLst>
                <a:cxn ang="0">
                  <a:pos x="T0" y="T1"/>
                </a:cxn>
                <a:cxn ang="0">
                  <a:pos x="T2" y="T3"/>
                </a:cxn>
                <a:cxn ang="0">
                  <a:pos x="T4" y="T5"/>
                </a:cxn>
                <a:cxn ang="0">
                  <a:pos x="T6" y="T7"/>
                </a:cxn>
              </a:cxnLst>
              <a:rect l="0" t="0" r="r" b="b"/>
              <a:pathLst>
                <a:path w="3" h="55">
                  <a:moveTo>
                    <a:pt x="0" y="55"/>
                  </a:moveTo>
                  <a:lnTo>
                    <a:pt x="1" y="0"/>
                  </a:lnTo>
                  <a:lnTo>
                    <a:pt x="3" y="55"/>
                  </a:lnTo>
                  <a:lnTo>
                    <a:pt x="0" y="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82"/>
            <p:cNvSpPr>
              <a:spLocks/>
            </p:cNvSpPr>
            <p:nvPr/>
          </p:nvSpPr>
          <p:spPr bwMode="auto">
            <a:xfrm>
              <a:off x="5040313" y="6249988"/>
              <a:ext cx="7938" cy="87313"/>
            </a:xfrm>
            <a:custGeom>
              <a:avLst/>
              <a:gdLst>
                <a:gd name="T0" fmla="*/ 0 w 5"/>
                <a:gd name="T1" fmla="*/ 55 h 55"/>
                <a:gd name="T2" fmla="*/ 2 w 5"/>
                <a:gd name="T3" fmla="*/ 0 h 55"/>
                <a:gd name="T4" fmla="*/ 5 w 5"/>
                <a:gd name="T5" fmla="*/ 55 h 55"/>
                <a:gd name="T6" fmla="*/ 0 w 5"/>
                <a:gd name="T7" fmla="*/ 55 h 55"/>
              </a:gdLst>
              <a:ahLst/>
              <a:cxnLst>
                <a:cxn ang="0">
                  <a:pos x="T0" y="T1"/>
                </a:cxn>
                <a:cxn ang="0">
                  <a:pos x="T2" y="T3"/>
                </a:cxn>
                <a:cxn ang="0">
                  <a:pos x="T4" y="T5"/>
                </a:cxn>
                <a:cxn ang="0">
                  <a:pos x="T6" y="T7"/>
                </a:cxn>
              </a:cxnLst>
              <a:rect l="0" t="0" r="r" b="b"/>
              <a:pathLst>
                <a:path w="5" h="55">
                  <a:moveTo>
                    <a:pt x="0" y="55"/>
                  </a:moveTo>
                  <a:lnTo>
                    <a:pt x="2" y="0"/>
                  </a:lnTo>
                  <a:lnTo>
                    <a:pt x="5" y="55"/>
                  </a:lnTo>
                  <a:lnTo>
                    <a:pt x="0" y="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83"/>
            <p:cNvSpPr>
              <a:spLocks/>
            </p:cNvSpPr>
            <p:nvPr/>
          </p:nvSpPr>
          <p:spPr bwMode="auto">
            <a:xfrm>
              <a:off x="5060951" y="6249988"/>
              <a:ext cx="6350" cy="87313"/>
            </a:xfrm>
            <a:custGeom>
              <a:avLst/>
              <a:gdLst>
                <a:gd name="T0" fmla="*/ 0 w 4"/>
                <a:gd name="T1" fmla="*/ 55 h 55"/>
                <a:gd name="T2" fmla="*/ 3 w 4"/>
                <a:gd name="T3" fmla="*/ 0 h 55"/>
                <a:gd name="T4" fmla="*/ 4 w 4"/>
                <a:gd name="T5" fmla="*/ 55 h 55"/>
                <a:gd name="T6" fmla="*/ 0 w 4"/>
                <a:gd name="T7" fmla="*/ 55 h 55"/>
              </a:gdLst>
              <a:ahLst/>
              <a:cxnLst>
                <a:cxn ang="0">
                  <a:pos x="T0" y="T1"/>
                </a:cxn>
                <a:cxn ang="0">
                  <a:pos x="T2" y="T3"/>
                </a:cxn>
                <a:cxn ang="0">
                  <a:pos x="T4" y="T5"/>
                </a:cxn>
                <a:cxn ang="0">
                  <a:pos x="T6" y="T7"/>
                </a:cxn>
              </a:cxnLst>
              <a:rect l="0" t="0" r="r" b="b"/>
              <a:pathLst>
                <a:path w="4" h="55">
                  <a:moveTo>
                    <a:pt x="0" y="55"/>
                  </a:moveTo>
                  <a:lnTo>
                    <a:pt x="3" y="0"/>
                  </a:lnTo>
                  <a:lnTo>
                    <a:pt x="4" y="55"/>
                  </a:lnTo>
                  <a:lnTo>
                    <a:pt x="0" y="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84"/>
            <p:cNvSpPr>
              <a:spLocks/>
            </p:cNvSpPr>
            <p:nvPr/>
          </p:nvSpPr>
          <p:spPr bwMode="auto">
            <a:xfrm>
              <a:off x="5083176" y="6249988"/>
              <a:ext cx="6350" cy="87313"/>
            </a:xfrm>
            <a:custGeom>
              <a:avLst/>
              <a:gdLst>
                <a:gd name="T0" fmla="*/ 0 w 4"/>
                <a:gd name="T1" fmla="*/ 55 h 55"/>
                <a:gd name="T2" fmla="*/ 1 w 4"/>
                <a:gd name="T3" fmla="*/ 0 h 55"/>
                <a:gd name="T4" fmla="*/ 4 w 4"/>
                <a:gd name="T5" fmla="*/ 55 h 55"/>
                <a:gd name="T6" fmla="*/ 0 w 4"/>
                <a:gd name="T7" fmla="*/ 55 h 55"/>
              </a:gdLst>
              <a:ahLst/>
              <a:cxnLst>
                <a:cxn ang="0">
                  <a:pos x="T0" y="T1"/>
                </a:cxn>
                <a:cxn ang="0">
                  <a:pos x="T2" y="T3"/>
                </a:cxn>
                <a:cxn ang="0">
                  <a:pos x="T4" y="T5"/>
                </a:cxn>
                <a:cxn ang="0">
                  <a:pos x="T6" y="T7"/>
                </a:cxn>
              </a:cxnLst>
              <a:rect l="0" t="0" r="r" b="b"/>
              <a:pathLst>
                <a:path w="4" h="55">
                  <a:moveTo>
                    <a:pt x="0" y="55"/>
                  </a:moveTo>
                  <a:lnTo>
                    <a:pt x="1" y="0"/>
                  </a:lnTo>
                  <a:lnTo>
                    <a:pt x="4" y="55"/>
                  </a:lnTo>
                  <a:lnTo>
                    <a:pt x="0" y="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85"/>
            <p:cNvSpPr>
              <a:spLocks/>
            </p:cNvSpPr>
            <p:nvPr/>
          </p:nvSpPr>
          <p:spPr bwMode="auto">
            <a:xfrm>
              <a:off x="5102226" y="6249988"/>
              <a:ext cx="7938" cy="87313"/>
            </a:xfrm>
            <a:custGeom>
              <a:avLst/>
              <a:gdLst>
                <a:gd name="T0" fmla="*/ 0 w 5"/>
                <a:gd name="T1" fmla="*/ 55 h 55"/>
                <a:gd name="T2" fmla="*/ 3 w 5"/>
                <a:gd name="T3" fmla="*/ 0 h 55"/>
                <a:gd name="T4" fmla="*/ 5 w 5"/>
                <a:gd name="T5" fmla="*/ 55 h 55"/>
                <a:gd name="T6" fmla="*/ 0 w 5"/>
                <a:gd name="T7" fmla="*/ 55 h 55"/>
              </a:gdLst>
              <a:ahLst/>
              <a:cxnLst>
                <a:cxn ang="0">
                  <a:pos x="T0" y="T1"/>
                </a:cxn>
                <a:cxn ang="0">
                  <a:pos x="T2" y="T3"/>
                </a:cxn>
                <a:cxn ang="0">
                  <a:pos x="T4" y="T5"/>
                </a:cxn>
                <a:cxn ang="0">
                  <a:pos x="T6" y="T7"/>
                </a:cxn>
              </a:cxnLst>
              <a:rect l="0" t="0" r="r" b="b"/>
              <a:pathLst>
                <a:path w="5" h="55">
                  <a:moveTo>
                    <a:pt x="0" y="55"/>
                  </a:moveTo>
                  <a:lnTo>
                    <a:pt x="3" y="0"/>
                  </a:lnTo>
                  <a:lnTo>
                    <a:pt x="5" y="55"/>
                  </a:lnTo>
                  <a:lnTo>
                    <a:pt x="0" y="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86"/>
            <p:cNvSpPr>
              <a:spLocks/>
            </p:cNvSpPr>
            <p:nvPr/>
          </p:nvSpPr>
          <p:spPr bwMode="auto">
            <a:xfrm>
              <a:off x="5124451" y="6249988"/>
              <a:ext cx="4763" cy="87313"/>
            </a:xfrm>
            <a:custGeom>
              <a:avLst/>
              <a:gdLst>
                <a:gd name="T0" fmla="*/ 0 w 3"/>
                <a:gd name="T1" fmla="*/ 55 h 55"/>
                <a:gd name="T2" fmla="*/ 2 w 3"/>
                <a:gd name="T3" fmla="*/ 0 h 55"/>
                <a:gd name="T4" fmla="*/ 3 w 3"/>
                <a:gd name="T5" fmla="*/ 55 h 55"/>
                <a:gd name="T6" fmla="*/ 0 w 3"/>
                <a:gd name="T7" fmla="*/ 55 h 55"/>
              </a:gdLst>
              <a:ahLst/>
              <a:cxnLst>
                <a:cxn ang="0">
                  <a:pos x="T0" y="T1"/>
                </a:cxn>
                <a:cxn ang="0">
                  <a:pos x="T2" y="T3"/>
                </a:cxn>
                <a:cxn ang="0">
                  <a:pos x="T4" y="T5"/>
                </a:cxn>
                <a:cxn ang="0">
                  <a:pos x="T6" y="T7"/>
                </a:cxn>
              </a:cxnLst>
              <a:rect l="0" t="0" r="r" b="b"/>
              <a:pathLst>
                <a:path w="3" h="55">
                  <a:moveTo>
                    <a:pt x="0" y="55"/>
                  </a:moveTo>
                  <a:lnTo>
                    <a:pt x="2" y="0"/>
                  </a:lnTo>
                  <a:lnTo>
                    <a:pt x="3" y="55"/>
                  </a:lnTo>
                  <a:lnTo>
                    <a:pt x="0" y="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87"/>
            <p:cNvSpPr>
              <a:spLocks/>
            </p:cNvSpPr>
            <p:nvPr/>
          </p:nvSpPr>
          <p:spPr bwMode="auto">
            <a:xfrm>
              <a:off x="5145088" y="6249988"/>
              <a:ext cx="6350" cy="87313"/>
            </a:xfrm>
            <a:custGeom>
              <a:avLst/>
              <a:gdLst>
                <a:gd name="T0" fmla="*/ 0 w 4"/>
                <a:gd name="T1" fmla="*/ 55 h 55"/>
                <a:gd name="T2" fmla="*/ 1 w 4"/>
                <a:gd name="T3" fmla="*/ 0 h 55"/>
                <a:gd name="T4" fmla="*/ 4 w 4"/>
                <a:gd name="T5" fmla="*/ 55 h 55"/>
                <a:gd name="T6" fmla="*/ 0 w 4"/>
                <a:gd name="T7" fmla="*/ 55 h 55"/>
              </a:gdLst>
              <a:ahLst/>
              <a:cxnLst>
                <a:cxn ang="0">
                  <a:pos x="T0" y="T1"/>
                </a:cxn>
                <a:cxn ang="0">
                  <a:pos x="T2" y="T3"/>
                </a:cxn>
                <a:cxn ang="0">
                  <a:pos x="T4" y="T5"/>
                </a:cxn>
                <a:cxn ang="0">
                  <a:pos x="T6" y="T7"/>
                </a:cxn>
              </a:cxnLst>
              <a:rect l="0" t="0" r="r" b="b"/>
              <a:pathLst>
                <a:path w="4" h="55">
                  <a:moveTo>
                    <a:pt x="0" y="55"/>
                  </a:moveTo>
                  <a:lnTo>
                    <a:pt x="1" y="0"/>
                  </a:lnTo>
                  <a:lnTo>
                    <a:pt x="4" y="55"/>
                  </a:lnTo>
                  <a:lnTo>
                    <a:pt x="0" y="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88"/>
            <p:cNvSpPr>
              <a:spLocks/>
            </p:cNvSpPr>
            <p:nvPr/>
          </p:nvSpPr>
          <p:spPr bwMode="auto">
            <a:xfrm>
              <a:off x="5164138" y="6249988"/>
              <a:ext cx="7938" cy="87313"/>
            </a:xfrm>
            <a:custGeom>
              <a:avLst/>
              <a:gdLst>
                <a:gd name="T0" fmla="*/ 0 w 5"/>
                <a:gd name="T1" fmla="*/ 55 h 55"/>
                <a:gd name="T2" fmla="*/ 3 w 5"/>
                <a:gd name="T3" fmla="*/ 0 h 55"/>
                <a:gd name="T4" fmla="*/ 5 w 5"/>
                <a:gd name="T5" fmla="*/ 55 h 55"/>
                <a:gd name="T6" fmla="*/ 0 w 5"/>
                <a:gd name="T7" fmla="*/ 55 h 55"/>
              </a:gdLst>
              <a:ahLst/>
              <a:cxnLst>
                <a:cxn ang="0">
                  <a:pos x="T0" y="T1"/>
                </a:cxn>
                <a:cxn ang="0">
                  <a:pos x="T2" y="T3"/>
                </a:cxn>
                <a:cxn ang="0">
                  <a:pos x="T4" y="T5"/>
                </a:cxn>
                <a:cxn ang="0">
                  <a:pos x="T6" y="T7"/>
                </a:cxn>
              </a:cxnLst>
              <a:rect l="0" t="0" r="r" b="b"/>
              <a:pathLst>
                <a:path w="5" h="55">
                  <a:moveTo>
                    <a:pt x="0" y="55"/>
                  </a:moveTo>
                  <a:lnTo>
                    <a:pt x="3" y="0"/>
                  </a:lnTo>
                  <a:lnTo>
                    <a:pt x="5" y="55"/>
                  </a:lnTo>
                  <a:lnTo>
                    <a:pt x="0" y="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89"/>
            <p:cNvSpPr>
              <a:spLocks/>
            </p:cNvSpPr>
            <p:nvPr/>
          </p:nvSpPr>
          <p:spPr bwMode="auto">
            <a:xfrm>
              <a:off x="5186363" y="6249988"/>
              <a:ext cx="7938" cy="87313"/>
            </a:xfrm>
            <a:custGeom>
              <a:avLst/>
              <a:gdLst>
                <a:gd name="T0" fmla="*/ 0 w 5"/>
                <a:gd name="T1" fmla="*/ 55 h 55"/>
                <a:gd name="T2" fmla="*/ 2 w 5"/>
                <a:gd name="T3" fmla="*/ 0 h 55"/>
                <a:gd name="T4" fmla="*/ 5 w 5"/>
                <a:gd name="T5" fmla="*/ 55 h 55"/>
                <a:gd name="T6" fmla="*/ 0 w 5"/>
                <a:gd name="T7" fmla="*/ 55 h 55"/>
              </a:gdLst>
              <a:ahLst/>
              <a:cxnLst>
                <a:cxn ang="0">
                  <a:pos x="T0" y="T1"/>
                </a:cxn>
                <a:cxn ang="0">
                  <a:pos x="T2" y="T3"/>
                </a:cxn>
                <a:cxn ang="0">
                  <a:pos x="T4" y="T5"/>
                </a:cxn>
                <a:cxn ang="0">
                  <a:pos x="T6" y="T7"/>
                </a:cxn>
              </a:cxnLst>
              <a:rect l="0" t="0" r="r" b="b"/>
              <a:pathLst>
                <a:path w="5" h="55">
                  <a:moveTo>
                    <a:pt x="0" y="55"/>
                  </a:moveTo>
                  <a:lnTo>
                    <a:pt x="2" y="0"/>
                  </a:lnTo>
                  <a:lnTo>
                    <a:pt x="5" y="55"/>
                  </a:lnTo>
                  <a:lnTo>
                    <a:pt x="0" y="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90"/>
            <p:cNvSpPr>
              <a:spLocks/>
            </p:cNvSpPr>
            <p:nvPr/>
          </p:nvSpPr>
          <p:spPr bwMode="auto">
            <a:xfrm>
              <a:off x="5207001" y="6249988"/>
              <a:ext cx="6350" cy="87313"/>
            </a:xfrm>
            <a:custGeom>
              <a:avLst/>
              <a:gdLst>
                <a:gd name="T0" fmla="*/ 0 w 4"/>
                <a:gd name="T1" fmla="*/ 55 h 55"/>
                <a:gd name="T2" fmla="*/ 3 w 4"/>
                <a:gd name="T3" fmla="*/ 0 h 55"/>
                <a:gd name="T4" fmla="*/ 4 w 4"/>
                <a:gd name="T5" fmla="*/ 55 h 55"/>
                <a:gd name="T6" fmla="*/ 0 w 4"/>
                <a:gd name="T7" fmla="*/ 55 h 55"/>
              </a:gdLst>
              <a:ahLst/>
              <a:cxnLst>
                <a:cxn ang="0">
                  <a:pos x="T0" y="T1"/>
                </a:cxn>
                <a:cxn ang="0">
                  <a:pos x="T2" y="T3"/>
                </a:cxn>
                <a:cxn ang="0">
                  <a:pos x="T4" y="T5"/>
                </a:cxn>
                <a:cxn ang="0">
                  <a:pos x="T6" y="T7"/>
                </a:cxn>
              </a:cxnLst>
              <a:rect l="0" t="0" r="r" b="b"/>
              <a:pathLst>
                <a:path w="4" h="55">
                  <a:moveTo>
                    <a:pt x="0" y="55"/>
                  </a:moveTo>
                  <a:lnTo>
                    <a:pt x="3" y="0"/>
                  </a:lnTo>
                  <a:lnTo>
                    <a:pt x="4" y="55"/>
                  </a:lnTo>
                  <a:lnTo>
                    <a:pt x="0" y="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91"/>
            <p:cNvSpPr>
              <a:spLocks/>
            </p:cNvSpPr>
            <p:nvPr/>
          </p:nvSpPr>
          <p:spPr bwMode="auto">
            <a:xfrm>
              <a:off x="5229226" y="6249988"/>
              <a:ext cx="4763" cy="87313"/>
            </a:xfrm>
            <a:custGeom>
              <a:avLst/>
              <a:gdLst>
                <a:gd name="T0" fmla="*/ 0 w 3"/>
                <a:gd name="T1" fmla="*/ 55 h 55"/>
                <a:gd name="T2" fmla="*/ 1 w 3"/>
                <a:gd name="T3" fmla="*/ 0 h 55"/>
                <a:gd name="T4" fmla="*/ 3 w 3"/>
                <a:gd name="T5" fmla="*/ 55 h 55"/>
                <a:gd name="T6" fmla="*/ 0 w 3"/>
                <a:gd name="T7" fmla="*/ 55 h 55"/>
              </a:gdLst>
              <a:ahLst/>
              <a:cxnLst>
                <a:cxn ang="0">
                  <a:pos x="T0" y="T1"/>
                </a:cxn>
                <a:cxn ang="0">
                  <a:pos x="T2" y="T3"/>
                </a:cxn>
                <a:cxn ang="0">
                  <a:pos x="T4" y="T5"/>
                </a:cxn>
                <a:cxn ang="0">
                  <a:pos x="T6" y="T7"/>
                </a:cxn>
              </a:cxnLst>
              <a:rect l="0" t="0" r="r" b="b"/>
              <a:pathLst>
                <a:path w="3" h="55">
                  <a:moveTo>
                    <a:pt x="0" y="55"/>
                  </a:moveTo>
                  <a:lnTo>
                    <a:pt x="1" y="0"/>
                  </a:lnTo>
                  <a:lnTo>
                    <a:pt x="3" y="55"/>
                  </a:lnTo>
                  <a:lnTo>
                    <a:pt x="0" y="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92"/>
            <p:cNvSpPr>
              <a:spLocks/>
            </p:cNvSpPr>
            <p:nvPr/>
          </p:nvSpPr>
          <p:spPr bwMode="auto">
            <a:xfrm>
              <a:off x="5248276" y="6249988"/>
              <a:ext cx="7938" cy="87313"/>
            </a:xfrm>
            <a:custGeom>
              <a:avLst/>
              <a:gdLst>
                <a:gd name="T0" fmla="*/ 0 w 5"/>
                <a:gd name="T1" fmla="*/ 55 h 55"/>
                <a:gd name="T2" fmla="*/ 2 w 5"/>
                <a:gd name="T3" fmla="*/ 0 h 55"/>
                <a:gd name="T4" fmla="*/ 5 w 5"/>
                <a:gd name="T5" fmla="*/ 55 h 55"/>
                <a:gd name="T6" fmla="*/ 0 w 5"/>
                <a:gd name="T7" fmla="*/ 55 h 55"/>
              </a:gdLst>
              <a:ahLst/>
              <a:cxnLst>
                <a:cxn ang="0">
                  <a:pos x="T0" y="T1"/>
                </a:cxn>
                <a:cxn ang="0">
                  <a:pos x="T2" y="T3"/>
                </a:cxn>
                <a:cxn ang="0">
                  <a:pos x="T4" y="T5"/>
                </a:cxn>
                <a:cxn ang="0">
                  <a:pos x="T6" y="T7"/>
                </a:cxn>
              </a:cxnLst>
              <a:rect l="0" t="0" r="r" b="b"/>
              <a:pathLst>
                <a:path w="5" h="55">
                  <a:moveTo>
                    <a:pt x="0" y="55"/>
                  </a:moveTo>
                  <a:lnTo>
                    <a:pt x="2" y="0"/>
                  </a:lnTo>
                  <a:lnTo>
                    <a:pt x="5" y="55"/>
                  </a:lnTo>
                  <a:lnTo>
                    <a:pt x="0" y="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93"/>
            <p:cNvSpPr>
              <a:spLocks/>
            </p:cNvSpPr>
            <p:nvPr/>
          </p:nvSpPr>
          <p:spPr bwMode="auto">
            <a:xfrm>
              <a:off x="5268913" y="6249988"/>
              <a:ext cx="6350" cy="87313"/>
            </a:xfrm>
            <a:custGeom>
              <a:avLst/>
              <a:gdLst>
                <a:gd name="T0" fmla="*/ 0 w 4"/>
                <a:gd name="T1" fmla="*/ 55 h 55"/>
                <a:gd name="T2" fmla="*/ 3 w 4"/>
                <a:gd name="T3" fmla="*/ 0 h 55"/>
                <a:gd name="T4" fmla="*/ 4 w 4"/>
                <a:gd name="T5" fmla="*/ 55 h 55"/>
                <a:gd name="T6" fmla="*/ 0 w 4"/>
                <a:gd name="T7" fmla="*/ 55 h 55"/>
              </a:gdLst>
              <a:ahLst/>
              <a:cxnLst>
                <a:cxn ang="0">
                  <a:pos x="T0" y="T1"/>
                </a:cxn>
                <a:cxn ang="0">
                  <a:pos x="T2" y="T3"/>
                </a:cxn>
                <a:cxn ang="0">
                  <a:pos x="T4" y="T5"/>
                </a:cxn>
                <a:cxn ang="0">
                  <a:pos x="T6" y="T7"/>
                </a:cxn>
              </a:cxnLst>
              <a:rect l="0" t="0" r="r" b="b"/>
              <a:pathLst>
                <a:path w="4" h="55">
                  <a:moveTo>
                    <a:pt x="0" y="55"/>
                  </a:moveTo>
                  <a:lnTo>
                    <a:pt x="3" y="0"/>
                  </a:lnTo>
                  <a:lnTo>
                    <a:pt x="4" y="55"/>
                  </a:lnTo>
                  <a:lnTo>
                    <a:pt x="0" y="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94"/>
            <p:cNvSpPr>
              <a:spLocks/>
            </p:cNvSpPr>
            <p:nvPr/>
          </p:nvSpPr>
          <p:spPr bwMode="auto">
            <a:xfrm>
              <a:off x="5291138" y="6249988"/>
              <a:ext cx="6350" cy="87313"/>
            </a:xfrm>
            <a:custGeom>
              <a:avLst/>
              <a:gdLst>
                <a:gd name="T0" fmla="*/ 0 w 4"/>
                <a:gd name="T1" fmla="*/ 55 h 55"/>
                <a:gd name="T2" fmla="*/ 1 w 4"/>
                <a:gd name="T3" fmla="*/ 0 h 55"/>
                <a:gd name="T4" fmla="*/ 4 w 4"/>
                <a:gd name="T5" fmla="*/ 55 h 55"/>
                <a:gd name="T6" fmla="*/ 0 w 4"/>
                <a:gd name="T7" fmla="*/ 55 h 55"/>
              </a:gdLst>
              <a:ahLst/>
              <a:cxnLst>
                <a:cxn ang="0">
                  <a:pos x="T0" y="T1"/>
                </a:cxn>
                <a:cxn ang="0">
                  <a:pos x="T2" y="T3"/>
                </a:cxn>
                <a:cxn ang="0">
                  <a:pos x="T4" y="T5"/>
                </a:cxn>
                <a:cxn ang="0">
                  <a:pos x="T6" y="T7"/>
                </a:cxn>
              </a:cxnLst>
              <a:rect l="0" t="0" r="r" b="b"/>
              <a:pathLst>
                <a:path w="4" h="55">
                  <a:moveTo>
                    <a:pt x="0" y="55"/>
                  </a:moveTo>
                  <a:lnTo>
                    <a:pt x="1" y="0"/>
                  </a:lnTo>
                  <a:lnTo>
                    <a:pt x="4" y="55"/>
                  </a:lnTo>
                  <a:lnTo>
                    <a:pt x="0" y="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95"/>
            <p:cNvSpPr>
              <a:spLocks/>
            </p:cNvSpPr>
            <p:nvPr/>
          </p:nvSpPr>
          <p:spPr bwMode="auto">
            <a:xfrm>
              <a:off x="5310188" y="6249988"/>
              <a:ext cx="7938" cy="87313"/>
            </a:xfrm>
            <a:custGeom>
              <a:avLst/>
              <a:gdLst>
                <a:gd name="T0" fmla="*/ 0 w 5"/>
                <a:gd name="T1" fmla="*/ 55 h 55"/>
                <a:gd name="T2" fmla="*/ 3 w 5"/>
                <a:gd name="T3" fmla="*/ 0 h 55"/>
                <a:gd name="T4" fmla="*/ 5 w 5"/>
                <a:gd name="T5" fmla="*/ 55 h 55"/>
                <a:gd name="T6" fmla="*/ 0 w 5"/>
                <a:gd name="T7" fmla="*/ 55 h 55"/>
              </a:gdLst>
              <a:ahLst/>
              <a:cxnLst>
                <a:cxn ang="0">
                  <a:pos x="T0" y="T1"/>
                </a:cxn>
                <a:cxn ang="0">
                  <a:pos x="T2" y="T3"/>
                </a:cxn>
                <a:cxn ang="0">
                  <a:pos x="T4" y="T5"/>
                </a:cxn>
                <a:cxn ang="0">
                  <a:pos x="T6" y="T7"/>
                </a:cxn>
              </a:cxnLst>
              <a:rect l="0" t="0" r="r" b="b"/>
              <a:pathLst>
                <a:path w="5" h="55">
                  <a:moveTo>
                    <a:pt x="0" y="55"/>
                  </a:moveTo>
                  <a:lnTo>
                    <a:pt x="3" y="0"/>
                  </a:lnTo>
                  <a:lnTo>
                    <a:pt x="5" y="55"/>
                  </a:lnTo>
                  <a:lnTo>
                    <a:pt x="0" y="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96"/>
            <p:cNvSpPr>
              <a:spLocks/>
            </p:cNvSpPr>
            <p:nvPr/>
          </p:nvSpPr>
          <p:spPr bwMode="auto">
            <a:xfrm>
              <a:off x="5332413" y="6249988"/>
              <a:ext cx="4763" cy="87313"/>
            </a:xfrm>
            <a:custGeom>
              <a:avLst/>
              <a:gdLst>
                <a:gd name="T0" fmla="*/ 0 w 3"/>
                <a:gd name="T1" fmla="*/ 55 h 55"/>
                <a:gd name="T2" fmla="*/ 2 w 3"/>
                <a:gd name="T3" fmla="*/ 0 h 55"/>
                <a:gd name="T4" fmla="*/ 3 w 3"/>
                <a:gd name="T5" fmla="*/ 55 h 55"/>
                <a:gd name="T6" fmla="*/ 0 w 3"/>
                <a:gd name="T7" fmla="*/ 55 h 55"/>
              </a:gdLst>
              <a:ahLst/>
              <a:cxnLst>
                <a:cxn ang="0">
                  <a:pos x="T0" y="T1"/>
                </a:cxn>
                <a:cxn ang="0">
                  <a:pos x="T2" y="T3"/>
                </a:cxn>
                <a:cxn ang="0">
                  <a:pos x="T4" y="T5"/>
                </a:cxn>
                <a:cxn ang="0">
                  <a:pos x="T6" y="T7"/>
                </a:cxn>
              </a:cxnLst>
              <a:rect l="0" t="0" r="r" b="b"/>
              <a:pathLst>
                <a:path w="3" h="55">
                  <a:moveTo>
                    <a:pt x="0" y="55"/>
                  </a:moveTo>
                  <a:lnTo>
                    <a:pt x="2" y="0"/>
                  </a:lnTo>
                  <a:lnTo>
                    <a:pt x="3" y="55"/>
                  </a:lnTo>
                  <a:lnTo>
                    <a:pt x="0" y="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97"/>
            <p:cNvSpPr>
              <a:spLocks/>
            </p:cNvSpPr>
            <p:nvPr/>
          </p:nvSpPr>
          <p:spPr bwMode="auto">
            <a:xfrm>
              <a:off x="5353051" y="6249988"/>
              <a:ext cx="6350" cy="87313"/>
            </a:xfrm>
            <a:custGeom>
              <a:avLst/>
              <a:gdLst>
                <a:gd name="T0" fmla="*/ 0 w 4"/>
                <a:gd name="T1" fmla="*/ 55 h 55"/>
                <a:gd name="T2" fmla="*/ 1 w 4"/>
                <a:gd name="T3" fmla="*/ 0 h 55"/>
                <a:gd name="T4" fmla="*/ 4 w 4"/>
                <a:gd name="T5" fmla="*/ 55 h 55"/>
                <a:gd name="T6" fmla="*/ 0 w 4"/>
                <a:gd name="T7" fmla="*/ 55 h 55"/>
              </a:gdLst>
              <a:ahLst/>
              <a:cxnLst>
                <a:cxn ang="0">
                  <a:pos x="T0" y="T1"/>
                </a:cxn>
                <a:cxn ang="0">
                  <a:pos x="T2" y="T3"/>
                </a:cxn>
                <a:cxn ang="0">
                  <a:pos x="T4" y="T5"/>
                </a:cxn>
                <a:cxn ang="0">
                  <a:pos x="T6" y="T7"/>
                </a:cxn>
              </a:cxnLst>
              <a:rect l="0" t="0" r="r" b="b"/>
              <a:pathLst>
                <a:path w="4" h="55">
                  <a:moveTo>
                    <a:pt x="0" y="55"/>
                  </a:moveTo>
                  <a:lnTo>
                    <a:pt x="1" y="0"/>
                  </a:lnTo>
                  <a:lnTo>
                    <a:pt x="4" y="55"/>
                  </a:lnTo>
                  <a:lnTo>
                    <a:pt x="0" y="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98"/>
            <p:cNvSpPr>
              <a:spLocks/>
            </p:cNvSpPr>
            <p:nvPr/>
          </p:nvSpPr>
          <p:spPr bwMode="auto">
            <a:xfrm>
              <a:off x="5372101" y="6249988"/>
              <a:ext cx="7938" cy="87313"/>
            </a:xfrm>
            <a:custGeom>
              <a:avLst/>
              <a:gdLst>
                <a:gd name="T0" fmla="*/ 0 w 5"/>
                <a:gd name="T1" fmla="*/ 55 h 55"/>
                <a:gd name="T2" fmla="*/ 3 w 5"/>
                <a:gd name="T3" fmla="*/ 0 h 55"/>
                <a:gd name="T4" fmla="*/ 5 w 5"/>
                <a:gd name="T5" fmla="*/ 55 h 55"/>
                <a:gd name="T6" fmla="*/ 0 w 5"/>
                <a:gd name="T7" fmla="*/ 55 h 55"/>
              </a:gdLst>
              <a:ahLst/>
              <a:cxnLst>
                <a:cxn ang="0">
                  <a:pos x="T0" y="T1"/>
                </a:cxn>
                <a:cxn ang="0">
                  <a:pos x="T2" y="T3"/>
                </a:cxn>
                <a:cxn ang="0">
                  <a:pos x="T4" y="T5"/>
                </a:cxn>
                <a:cxn ang="0">
                  <a:pos x="T6" y="T7"/>
                </a:cxn>
              </a:cxnLst>
              <a:rect l="0" t="0" r="r" b="b"/>
              <a:pathLst>
                <a:path w="5" h="55">
                  <a:moveTo>
                    <a:pt x="0" y="55"/>
                  </a:moveTo>
                  <a:lnTo>
                    <a:pt x="3" y="0"/>
                  </a:lnTo>
                  <a:lnTo>
                    <a:pt x="5" y="55"/>
                  </a:lnTo>
                  <a:lnTo>
                    <a:pt x="0" y="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99"/>
            <p:cNvSpPr>
              <a:spLocks/>
            </p:cNvSpPr>
            <p:nvPr/>
          </p:nvSpPr>
          <p:spPr bwMode="auto">
            <a:xfrm>
              <a:off x="5394326" y="6249988"/>
              <a:ext cx="7938" cy="87313"/>
            </a:xfrm>
            <a:custGeom>
              <a:avLst/>
              <a:gdLst>
                <a:gd name="T0" fmla="*/ 0 w 5"/>
                <a:gd name="T1" fmla="*/ 55 h 55"/>
                <a:gd name="T2" fmla="*/ 2 w 5"/>
                <a:gd name="T3" fmla="*/ 0 h 55"/>
                <a:gd name="T4" fmla="*/ 5 w 5"/>
                <a:gd name="T5" fmla="*/ 55 h 55"/>
                <a:gd name="T6" fmla="*/ 0 w 5"/>
                <a:gd name="T7" fmla="*/ 55 h 55"/>
              </a:gdLst>
              <a:ahLst/>
              <a:cxnLst>
                <a:cxn ang="0">
                  <a:pos x="T0" y="T1"/>
                </a:cxn>
                <a:cxn ang="0">
                  <a:pos x="T2" y="T3"/>
                </a:cxn>
                <a:cxn ang="0">
                  <a:pos x="T4" y="T5"/>
                </a:cxn>
                <a:cxn ang="0">
                  <a:pos x="T6" y="T7"/>
                </a:cxn>
              </a:cxnLst>
              <a:rect l="0" t="0" r="r" b="b"/>
              <a:pathLst>
                <a:path w="5" h="55">
                  <a:moveTo>
                    <a:pt x="0" y="55"/>
                  </a:moveTo>
                  <a:lnTo>
                    <a:pt x="2" y="0"/>
                  </a:lnTo>
                  <a:lnTo>
                    <a:pt x="5" y="55"/>
                  </a:lnTo>
                  <a:lnTo>
                    <a:pt x="0" y="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100"/>
            <p:cNvSpPr>
              <a:spLocks/>
            </p:cNvSpPr>
            <p:nvPr/>
          </p:nvSpPr>
          <p:spPr bwMode="auto">
            <a:xfrm>
              <a:off x="5414963" y="6249988"/>
              <a:ext cx="6350" cy="87313"/>
            </a:xfrm>
            <a:custGeom>
              <a:avLst/>
              <a:gdLst>
                <a:gd name="T0" fmla="*/ 0 w 4"/>
                <a:gd name="T1" fmla="*/ 55 h 55"/>
                <a:gd name="T2" fmla="*/ 3 w 4"/>
                <a:gd name="T3" fmla="*/ 0 h 55"/>
                <a:gd name="T4" fmla="*/ 4 w 4"/>
                <a:gd name="T5" fmla="*/ 55 h 55"/>
                <a:gd name="T6" fmla="*/ 0 w 4"/>
                <a:gd name="T7" fmla="*/ 55 h 55"/>
              </a:gdLst>
              <a:ahLst/>
              <a:cxnLst>
                <a:cxn ang="0">
                  <a:pos x="T0" y="T1"/>
                </a:cxn>
                <a:cxn ang="0">
                  <a:pos x="T2" y="T3"/>
                </a:cxn>
                <a:cxn ang="0">
                  <a:pos x="T4" y="T5"/>
                </a:cxn>
                <a:cxn ang="0">
                  <a:pos x="T6" y="T7"/>
                </a:cxn>
              </a:cxnLst>
              <a:rect l="0" t="0" r="r" b="b"/>
              <a:pathLst>
                <a:path w="4" h="55">
                  <a:moveTo>
                    <a:pt x="0" y="55"/>
                  </a:moveTo>
                  <a:lnTo>
                    <a:pt x="3" y="0"/>
                  </a:lnTo>
                  <a:lnTo>
                    <a:pt x="4" y="55"/>
                  </a:lnTo>
                  <a:lnTo>
                    <a:pt x="0" y="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Freeform 101"/>
            <p:cNvSpPr>
              <a:spLocks/>
            </p:cNvSpPr>
            <p:nvPr/>
          </p:nvSpPr>
          <p:spPr bwMode="auto">
            <a:xfrm>
              <a:off x="5437188" y="6249988"/>
              <a:ext cx="4763" cy="87313"/>
            </a:xfrm>
            <a:custGeom>
              <a:avLst/>
              <a:gdLst>
                <a:gd name="T0" fmla="*/ 0 w 3"/>
                <a:gd name="T1" fmla="*/ 55 h 55"/>
                <a:gd name="T2" fmla="*/ 1 w 3"/>
                <a:gd name="T3" fmla="*/ 0 h 55"/>
                <a:gd name="T4" fmla="*/ 3 w 3"/>
                <a:gd name="T5" fmla="*/ 55 h 55"/>
                <a:gd name="T6" fmla="*/ 0 w 3"/>
                <a:gd name="T7" fmla="*/ 55 h 55"/>
              </a:gdLst>
              <a:ahLst/>
              <a:cxnLst>
                <a:cxn ang="0">
                  <a:pos x="T0" y="T1"/>
                </a:cxn>
                <a:cxn ang="0">
                  <a:pos x="T2" y="T3"/>
                </a:cxn>
                <a:cxn ang="0">
                  <a:pos x="T4" y="T5"/>
                </a:cxn>
                <a:cxn ang="0">
                  <a:pos x="T6" y="T7"/>
                </a:cxn>
              </a:cxnLst>
              <a:rect l="0" t="0" r="r" b="b"/>
              <a:pathLst>
                <a:path w="3" h="55">
                  <a:moveTo>
                    <a:pt x="0" y="55"/>
                  </a:moveTo>
                  <a:lnTo>
                    <a:pt x="1" y="0"/>
                  </a:lnTo>
                  <a:lnTo>
                    <a:pt x="3" y="55"/>
                  </a:lnTo>
                  <a:lnTo>
                    <a:pt x="0" y="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102"/>
            <p:cNvSpPr>
              <a:spLocks/>
            </p:cNvSpPr>
            <p:nvPr/>
          </p:nvSpPr>
          <p:spPr bwMode="auto">
            <a:xfrm>
              <a:off x="5456238" y="6249988"/>
              <a:ext cx="7938" cy="87313"/>
            </a:xfrm>
            <a:custGeom>
              <a:avLst/>
              <a:gdLst>
                <a:gd name="T0" fmla="*/ 0 w 5"/>
                <a:gd name="T1" fmla="*/ 55 h 55"/>
                <a:gd name="T2" fmla="*/ 2 w 5"/>
                <a:gd name="T3" fmla="*/ 0 h 55"/>
                <a:gd name="T4" fmla="*/ 5 w 5"/>
                <a:gd name="T5" fmla="*/ 55 h 55"/>
                <a:gd name="T6" fmla="*/ 0 w 5"/>
                <a:gd name="T7" fmla="*/ 55 h 55"/>
              </a:gdLst>
              <a:ahLst/>
              <a:cxnLst>
                <a:cxn ang="0">
                  <a:pos x="T0" y="T1"/>
                </a:cxn>
                <a:cxn ang="0">
                  <a:pos x="T2" y="T3"/>
                </a:cxn>
                <a:cxn ang="0">
                  <a:pos x="T4" y="T5"/>
                </a:cxn>
                <a:cxn ang="0">
                  <a:pos x="T6" y="T7"/>
                </a:cxn>
              </a:cxnLst>
              <a:rect l="0" t="0" r="r" b="b"/>
              <a:pathLst>
                <a:path w="5" h="55">
                  <a:moveTo>
                    <a:pt x="0" y="55"/>
                  </a:moveTo>
                  <a:lnTo>
                    <a:pt x="2" y="0"/>
                  </a:lnTo>
                  <a:lnTo>
                    <a:pt x="5" y="55"/>
                  </a:lnTo>
                  <a:lnTo>
                    <a:pt x="0" y="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103"/>
            <p:cNvSpPr>
              <a:spLocks/>
            </p:cNvSpPr>
            <p:nvPr/>
          </p:nvSpPr>
          <p:spPr bwMode="auto">
            <a:xfrm>
              <a:off x="5476876" y="6249988"/>
              <a:ext cx="6350" cy="87313"/>
            </a:xfrm>
            <a:custGeom>
              <a:avLst/>
              <a:gdLst>
                <a:gd name="T0" fmla="*/ 0 w 4"/>
                <a:gd name="T1" fmla="*/ 55 h 55"/>
                <a:gd name="T2" fmla="*/ 3 w 4"/>
                <a:gd name="T3" fmla="*/ 0 h 55"/>
                <a:gd name="T4" fmla="*/ 4 w 4"/>
                <a:gd name="T5" fmla="*/ 55 h 55"/>
                <a:gd name="T6" fmla="*/ 0 w 4"/>
                <a:gd name="T7" fmla="*/ 55 h 55"/>
              </a:gdLst>
              <a:ahLst/>
              <a:cxnLst>
                <a:cxn ang="0">
                  <a:pos x="T0" y="T1"/>
                </a:cxn>
                <a:cxn ang="0">
                  <a:pos x="T2" y="T3"/>
                </a:cxn>
                <a:cxn ang="0">
                  <a:pos x="T4" y="T5"/>
                </a:cxn>
                <a:cxn ang="0">
                  <a:pos x="T6" y="T7"/>
                </a:cxn>
              </a:cxnLst>
              <a:rect l="0" t="0" r="r" b="b"/>
              <a:pathLst>
                <a:path w="4" h="55">
                  <a:moveTo>
                    <a:pt x="0" y="55"/>
                  </a:moveTo>
                  <a:lnTo>
                    <a:pt x="3" y="0"/>
                  </a:lnTo>
                  <a:lnTo>
                    <a:pt x="4" y="55"/>
                  </a:lnTo>
                  <a:lnTo>
                    <a:pt x="0" y="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104"/>
            <p:cNvSpPr>
              <a:spLocks/>
            </p:cNvSpPr>
            <p:nvPr/>
          </p:nvSpPr>
          <p:spPr bwMode="auto">
            <a:xfrm>
              <a:off x="5499101" y="6249988"/>
              <a:ext cx="6350" cy="87313"/>
            </a:xfrm>
            <a:custGeom>
              <a:avLst/>
              <a:gdLst>
                <a:gd name="T0" fmla="*/ 0 w 4"/>
                <a:gd name="T1" fmla="*/ 55 h 55"/>
                <a:gd name="T2" fmla="*/ 1 w 4"/>
                <a:gd name="T3" fmla="*/ 0 h 55"/>
                <a:gd name="T4" fmla="*/ 4 w 4"/>
                <a:gd name="T5" fmla="*/ 55 h 55"/>
                <a:gd name="T6" fmla="*/ 0 w 4"/>
                <a:gd name="T7" fmla="*/ 55 h 55"/>
              </a:gdLst>
              <a:ahLst/>
              <a:cxnLst>
                <a:cxn ang="0">
                  <a:pos x="T0" y="T1"/>
                </a:cxn>
                <a:cxn ang="0">
                  <a:pos x="T2" y="T3"/>
                </a:cxn>
                <a:cxn ang="0">
                  <a:pos x="T4" y="T5"/>
                </a:cxn>
                <a:cxn ang="0">
                  <a:pos x="T6" y="T7"/>
                </a:cxn>
              </a:cxnLst>
              <a:rect l="0" t="0" r="r" b="b"/>
              <a:pathLst>
                <a:path w="4" h="55">
                  <a:moveTo>
                    <a:pt x="0" y="55"/>
                  </a:moveTo>
                  <a:lnTo>
                    <a:pt x="1" y="0"/>
                  </a:lnTo>
                  <a:lnTo>
                    <a:pt x="4" y="55"/>
                  </a:lnTo>
                  <a:lnTo>
                    <a:pt x="0" y="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105"/>
            <p:cNvSpPr>
              <a:spLocks/>
            </p:cNvSpPr>
            <p:nvPr/>
          </p:nvSpPr>
          <p:spPr bwMode="auto">
            <a:xfrm>
              <a:off x="5518151" y="6249988"/>
              <a:ext cx="7938" cy="87313"/>
            </a:xfrm>
            <a:custGeom>
              <a:avLst/>
              <a:gdLst>
                <a:gd name="T0" fmla="*/ 0 w 5"/>
                <a:gd name="T1" fmla="*/ 55 h 55"/>
                <a:gd name="T2" fmla="*/ 3 w 5"/>
                <a:gd name="T3" fmla="*/ 0 h 55"/>
                <a:gd name="T4" fmla="*/ 5 w 5"/>
                <a:gd name="T5" fmla="*/ 55 h 55"/>
                <a:gd name="T6" fmla="*/ 0 w 5"/>
                <a:gd name="T7" fmla="*/ 55 h 55"/>
              </a:gdLst>
              <a:ahLst/>
              <a:cxnLst>
                <a:cxn ang="0">
                  <a:pos x="T0" y="T1"/>
                </a:cxn>
                <a:cxn ang="0">
                  <a:pos x="T2" y="T3"/>
                </a:cxn>
                <a:cxn ang="0">
                  <a:pos x="T4" y="T5"/>
                </a:cxn>
                <a:cxn ang="0">
                  <a:pos x="T6" y="T7"/>
                </a:cxn>
              </a:cxnLst>
              <a:rect l="0" t="0" r="r" b="b"/>
              <a:pathLst>
                <a:path w="5" h="55">
                  <a:moveTo>
                    <a:pt x="0" y="55"/>
                  </a:moveTo>
                  <a:lnTo>
                    <a:pt x="3" y="0"/>
                  </a:lnTo>
                  <a:lnTo>
                    <a:pt x="5" y="55"/>
                  </a:lnTo>
                  <a:lnTo>
                    <a:pt x="0" y="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106"/>
            <p:cNvSpPr>
              <a:spLocks/>
            </p:cNvSpPr>
            <p:nvPr/>
          </p:nvSpPr>
          <p:spPr bwMode="auto">
            <a:xfrm>
              <a:off x="5540376" y="6249988"/>
              <a:ext cx="4763" cy="87313"/>
            </a:xfrm>
            <a:custGeom>
              <a:avLst/>
              <a:gdLst>
                <a:gd name="T0" fmla="*/ 0 w 3"/>
                <a:gd name="T1" fmla="*/ 55 h 55"/>
                <a:gd name="T2" fmla="*/ 2 w 3"/>
                <a:gd name="T3" fmla="*/ 0 h 55"/>
                <a:gd name="T4" fmla="*/ 3 w 3"/>
                <a:gd name="T5" fmla="*/ 55 h 55"/>
                <a:gd name="T6" fmla="*/ 0 w 3"/>
                <a:gd name="T7" fmla="*/ 55 h 55"/>
              </a:gdLst>
              <a:ahLst/>
              <a:cxnLst>
                <a:cxn ang="0">
                  <a:pos x="T0" y="T1"/>
                </a:cxn>
                <a:cxn ang="0">
                  <a:pos x="T2" y="T3"/>
                </a:cxn>
                <a:cxn ang="0">
                  <a:pos x="T4" y="T5"/>
                </a:cxn>
                <a:cxn ang="0">
                  <a:pos x="T6" y="T7"/>
                </a:cxn>
              </a:cxnLst>
              <a:rect l="0" t="0" r="r" b="b"/>
              <a:pathLst>
                <a:path w="3" h="55">
                  <a:moveTo>
                    <a:pt x="0" y="55"/>
                  </a:moveTo>
                  <a:lnTo>
                    <a:pt x="2" y="0"/>
                  </a:lnTo>
                  <a:lnTo>
                    <a:pt x="3" y="55"/>
                  </a:lnTo>
                  <a:lnTo>
                    <a:pt x="0" y="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107"/>
            <p:cNvSpPr>
              <a:spLocks/>
            </p:cNvSpPr>
            <p:nvPr/>
          </p:nvSpPr>
          <p:spPr bwMode="auto">
            <a:xfrm>
              <a:off x="5561013" y="6249988"/>
              <a:ext cx="6350" cy="87313"/>
            </a:xfrm>
            <a:custGeom>
              <a:avLst/>
              <a:gdLst>
                <a:gd name="T0" fmla="*/ 0 w 4"/>
                <a:gd name="T1" fmla="*/ 55 h 55"/>
                <a:gd name="T2" fmla="*/ 1 w 4"/>
                <a:gd name="T3" fmla="*/ 0 h 55"/>
                <a:gd name="T4" fmla="*/ 4 w 4"/>
                <a:gd name="T5" fmla="*/ 55 h 55"/>
                <a:gd name="T6" fmla="*/ 0 w 4"/>
                <a:gd name="T7" fmla="*/ 55 h 55"/>
              </a:gdLst>
              <a:ahLst/>
              <a:cxnLst>
                <a:cxn ang="0">
                  <a:pos x="T0" y="T1"/>
                </a:cxn>
                <a:cxn ang="0">
                  <a:pos x="T2" y="T3"/>
                </a:cxn>
                <a:cxn ang="0">
                  <a:pos x="T4" y="T5"/>
                </a:cxn>
                <a:cxn ang="0">
                  <a:pos x="T6" y="T7"/>
                </a:cxn>
              </a:cxnLst>
              <a:rect l="0" t="0" r="r" b="b"/>
              <a:pathLst>
                <a:path w="4" h="55">
                  <a:moveTo>
                    <a:pt x="0" y="55"/>
                  </a:moveTo>
                  <a:lnTo>
                    <a:pt x="1" y="0"/>
                  </a:lnTo>
                  <a:lnTo>
                    <a:pt x="4" y="55"/>
                  </a:lnTo>
                  <a:lnTo>
                    <a:pt x="0" y="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108"/>
            <p:cNvSpPr>
              <a:spLocks/>
            </p:cNvSpPr>
            <p:nvPr/>
          </p:nvSpPr>
          <p:spPr bwMode="auto">
            <a:xfrm>
              <a:off x="5580063" y="6249988"/>
              <a:ext cx="7938" cy="87313"/>
            </a:xfrm>
            <a:custGeom>
              <a:avLst/>
              <a:gdLst>
                <a:gd name="T0" fmla="*/ 0 w 5"/>
                <a:gd name="T1" fmla="*/ 55 h 55"/>
                <a:gd name="T2" fmla="*/ 3 w 5"/>
                <a:gd name="T3" fmla="*/ 0 h 55"/>
                <a:gd name="T4" fmla="*/ 5 w 5"/>
                <a:gd name="T5" fmla="*/ 55 h 55"/>
                <a:gd name="T6" fmla="*/ 0 w 5"/>
                <a:gd name="T7" fmla="*/ 55 h 55"/>
              </a:gdLst>
              <a:ahLst/>
              <a:cxnLst>
                <a:cxn ang="0">
                  <a:pos x="T0" y="T1"/>
                </a:cxn>
                <a:cxn ang="0">
                  <a:pos x="T2" y="T3"/>
                </a:cxn>
                <a:cxn ang="0">
                  <a:pos x="T4" y="T5"/>
                </a:cxn>
                <a:cxn ang="0">
                  <a:pos x="T6" y="T7"/>
                </a:cxn>
              </a:cxnLst>
              <a:rect l="0" t="0" r="r" b="b"/>
              <a:pathLst>
                <a:path w="5" h="55">
                  <a:moveTo>
                    <a:pt x="0" y="55"/>
                  </a:moveTo>
                  <a:lnTo>
                    <a:pt x="3" y="0"/>
                  </a:lnTo>
                  <a:lnTo>
                    <a:pt x="5" y="55"/>
                  </a:lnTo>
                  <a:lnTo>
                    <a:pt x="0" y="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109"/>
            <p:cNvSpPr>
              <a:spLocks/>
            </p:cNvSpPr>
            <p:nvPr/>
          </p:nvSpPr>
          <p:spPr bwMode="auto">
            <a:xfrm>
              <a:off x="5602288" y="6249988"/>
              <a:ext cx="7938" cy="87313"/>
            </a:xfrm>
            <a:custGeom>
              <a:avLst/>
              <a:gdLst>
                <a:gd name="T0" fmla="*/ 0 w 5"/>
                <a:gd name="T1" fmla="*/ 55 h 55"/>
                <a:gd name="T2" fmla="*/ 2 w 5"/>
                <a:gd name="T3" fmla="*/ 0 h 55"/>
                <a:gd name="T4" fmla="*/ 5 w 5"/>
                <a:gd name="T5" fmla="*/ 55 h 55"/>
                <a:gd name="T6" fmla="*/ 0 w 5"/>
                <a:gd name="T7" fmla="*/ 55 h 55"/>
              </a:gdLst>
              <a:ahLst/>
              <a:cxnLst>
                <a:cxn ang="0">
                  <a:pos x="T0" y="T1"/>
                </a:cxn>
                <a:cxn ang="0">
                  <a:pos x="T2" y="T3"/>
                </a:cxn>
                <a:cxn ang="0">
                  <a:pos x="T4" y="T5"/>
                </a:cxn>
                <a:cxn ang="0">
                  <a:pos x="T6" y="T7"/>
                </a:cxn>
              </a:cxnLst>
              <a:rect l="0" t="0" r="r" b="b"/>
              <a:pathLst>
                <a:path w="5" h="55">
                  <a:moveTo>
                    <a:pt x="0" y="55"/>
                  </a:moveTo>
                  <a:lnTo>
                    <a:pt x="2" y="0"/>
                  </a:lnTo>
                  <a:lnTo>
                    <a:pt x="5" y="55"/>
                  </a:lnTo>
                  <a:lnTo>
                    <a:pt x="0" y="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110"/>
            <p:cNvSpPr>
              <a:spLocks/>
            </p:cNvSpPr>
            <p:nvPr/>
          </p:nvSpPr>
          <p:spPr bwMode="auto">
            <a:xfrm>
              <a:off x="5622926" y="6249988"/>
              <a:ext cx="6350" cy="87313"/>
            </a:xfrm>
            <a:custGeom>
              <a:avLst/>
              <a:gdLst>
                <a:gd name="T0" fmla="*/ 0 w 4"/>
                <a:gd name="T1" fmla="*/ 55 h 55"/>
                <a:gd name="T2" fmla="*/ 3 w 4"/>
                <a:gd name="T3" fmla="*/ 0 h 55"/>
                <a:gd name="T4" fmla="*/ 4 w 4"/>
                <a:gd name="T5" fmla="*/ 55 h 55"/>
                <a:gd name="T6" fmla="*/ 0 w 4"/>
                <a:gd name="T7" fmla="*/ 55 h 55"/>
              </a:gdLst>
              <a:ahLst/>
              <a:cxnLst>
                <a:cxn ang="0">
                  <a:pos x="T0" y="T1"/>
                </a:cxn>
                <a:cxn ang="0">
                  <a:pos x="T2" y="T3"/>
                </a:cxn>
                <a:cxn ang="0">
                  <a:pos x="T4" y="T5"/>
                </a:cxn>
                <a:cxn ang="0">
                  <a:pos x="T6" y="T7"/>
                </a:cxn>
              </a:cxnLst>
              <a:rect l="0" t="0" r="r" b="b"/>
              <a:pathLst>
                <a:path w="4" h="55">
                  <a:moveTo>
                    <a:pt x="0" y="55"/>
                  </a:moveTo>
                  <a:lnTo>
                    <a:pt x="3" y="0"/>
                  </a:lnTo>
                  <a:lnTo>
                    <a:pt x="4" y="55"/>
                  </a:lnTo>
                  <a:lnTo>
                    <a:pt x="0" y="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111"/>
            <p:cNvSpPr>
              <a:spLocks/>
            </p:cNvSpPr>
            <p:nvPr/>
          </p:nvSpPr>
          <p:spPr bwMode="auto">
            <a:xfrm>
              <a:off x="5645151" y="6249988"/>
              <a:ext cx="4763" cy="87313"/>
            </a:xfrm>
            <a:custGeom>
              <a:avLst/>
              <a:gdLst>
                <a:gd name="T0" fmla="*/ 0 w 3"/>
                <a:gd name="T1" fmla="*/ 55 h 55"/>
                <a:gd name="T2" fmla="*/ 1 w 3"/>
                <a:gd name="T3" fmla="*/ 0 h 55"/>
                <a:gd name="T4" fmla="*/ 3 w 3"/>
                <a:gd name="T5" fmla="*/ 55 h 55"/>
                <a:gd name="T6" fmla="*/ 0 w 3"/>
                <a:gd name="T7" fmla="*/ 55 h 55"/>
              </a:gdLst>
              <a:ahLst/>
              <a:cxnLst>
                <a:cxn ang="0">
                  <a:pos x="T0" y="T1"/>
                </a:cxn>
                <a:cxn ang="0">
                  <a:pos x="T2" y="T3"/>
                </a:cxn>
                <a:cxn ang="0">
                  <a:pos x="T4" y="T5"/>
                </a:cxn>
                <a:cxn ang="0">
                  <a:pos x="T6" y="T7"/>
                </a:cxn>
              </a:cxnLst>
              <a:rect l="0" t="0" r="r" b="b"/>
              <a:pathLst>
                <a:path w="3" h="55">
                  <a:moveTo>
                    <a:pt x="0" y="55"/>
                  </a:moveTo>
                  <a:lnTo>
                    <a:pt x="1" y="0"/>
                  </a:lnTo>
                  <a:lnTo>
                    <a:pt x="3" y="55"/>
                  </a:lnTo>
                  <a:lnTo>
                    <a:pt x="0" y="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112"/>
            <p:cNvSpPr>
              <a:spLocks/>
            </p:cNvSpPr>
            <p:nvPr/>
          </p:nvSpPr>
          <p:spPr bwMode="auto">
            <a:xfrm>
              <a:off x="5664201" y="6249988"/>
              <a:ext cx="7938" cy="87313"/>
            </a:xfrm>
            <a:custGeom>
              <a:avLst/>
              <a:gdLst>
                <a:gd name="T0" fmla="*/ 0 w 5"/>
                <a:gd name="T1" fmla="*/ 55 h 55"/>
                <a:gd name="T2" fmla="*/ 2 w 5"/>
                <a:gd name="T3" fmla="*/ 0 h 55"/>
                <a:gd name="T4" fmla="*/ 5 w 5"/>
                <a:gd name="T5" fmla="*/ 55 h 55"/>
                <a:gd name="T6" fmla="*/ 0 w 5"/>
                <a:gd name="T7" fmla="*/ 55 h 55"/>
              </a:gdLst>
              <a:ahLst/>
              <a:cxnLst>
                <a:cxn ang="0">
                  <a:pos x="T0" y="T1"/>
                </a:cxn>
                <a:cxn ang="0">
                  <a:pos x="T2" y="T3"/>
                </a:cxn>
                <a:cxn ang="0">
                  <a:pos x="T4" y="T5"/>
                </a:cxn>
                <a:cxn ang="0">
                  <a:pos x="T6" y="T7"/>
                </a:cxn>
              </a:cxnLst>
              <a:rect l="0" t="0" r="r" b="b"/>
              <a:pathLst>
                <a:path w="5" h="55">
                  <a:moveTo>
                    <a:pt x="0" y="55"/>
                  </a:moveTo>
                  <a:lnTo>
                    <a:pt x="2" y="0"/>
                  </a:lnTo>
                  <a:lnTo>
                    <a:pt x="5" y="55"/>
                  </a:lnTo>
                  <a:lnTo>
                    <a:pt x="0" y="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113"/>
            <p:cNvSpPr>
              <a:spLocks/>
            </p:cNvSpPr>
            <p:nvPr/>
          </p:nvSpPr>
          <p:spPr bwMode="auto">
            <a:xfrm>
              <a:off x="5684838" y="6249988"/>
              <a:ext cx="6350" cy="87313"/>
            </a:xfrm>
            <a:custGeom>
              <a:avLst/>
              <a:gdLst>
                <a:gd name="T0" fmla="*/ 0 w 4"/>
                <a:gd name="T1" fmla="*/ 55 h 55"/>
                <a:gd name="T2" fmla="*/ 3 w 4"/>
                <a:gd name="T3" fmla="*/ 0 h 55"/>
                <a:gd name="T4" fmla="*/ 4 w 4"/>
                <a:gd name="T5" fmla="*/ 55 h 55"/>
                <a:gd name="T6" fmla="*/ 0 w 4"/>
                <a:gd name="T7" fmla="*/ 55 h 55"/>
              </a:gdLst>
              <a:ahLst/>
              <a:cxnLst>
                <a:cxn ang="0">
                  <a:pos x="T0" y="T1"/>
                </a:cxn>
                <a:cxn ang="0">
                  <a:pos x="T2" y="T3"/>
                </a:cxn>
                <a:cxn ang="0">
                  <a:pos x="T4" y="T5"/>
                </a:cxn>
                <a:cxn ang="0">
                  <a:pos x="T6" y="T7"/>
                </a:cxn>
              </a:cxnLst>
              <a:rect l="0" t="0" r="r" b="b"/>
              <a:pathLst>
                <a:path w="4" h="55">
                  <a:moveTo>
                    <a:pt x="0" y="55"/>
                  </a:moveTo>
                  <a:lnTo>
                    <a:pt x="3" y="0"/>
                  </a:lnTo>
                  <a:lnTo>
                    <a:pt x="4" y="55"/>
                  </a:lnTo>
                  <a:lnTo>
                    <a:pt x="0" y="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114"/>
            <p:cNvSpPr>
              <a:spLocks/>
            </p:cNvSpPr>
            <p:nvPr/>
          </p:nvSpPr>
          <p:spPr bwMode="auto">
            <a:xfrm>
              <a:off x="5707063" y="6249988"/>
              <a:ext cx="6350" cy="87313"/>
            </a:xfrm>
            <a:custGeom>
              <a:avLst/>
              <a:gdLst>
                <a:gd name="T0" fmla="*/ 0 w 4"/>
                <a:gd name="T1" fmla="*/ 55 h 55"/>
                <a:gd name="T2" fmla="*/ 1 w 4"/>
                <a:gd name="T3" fmla="*/ 0 h 55"/>
                <a:gd name="T4" fmla="*/ 4 w 4"/>
                <a:gd name="T5" fmla="*/ 55 h 55"/>
                <a:gd name="T6" fmla="*/ 0 w 4"/>
                <a:gd name="T7" fmla="*/ 55 h 55"/>
              </a:gdLst>
              <a:ahLst/>
              <a:cxnLst>
                <a:cxn ang="0">
                  <a:pos x="T0" y="T1"/>
                </a:cxn>
                <a:cxn ang="0">
                  <a:pos x="T2" y="T3"/>
                </a:cxn>
                <a:cxn ang="0">
                  <a:pos x="T4" y="T5"/>
                </a:cxn>
                <a:cxn ang="0">
                  <a:pos x="T6" y="T7"/>
                </a:cxn>
              </a:cxnLst>
              <a:rect l="0" t="0" r="r" b="b"/>
              <a:pathLst>
                <a:path w="4" h="55">
                  <a:moveTo>
                    <a:pt x="0" y="55"/>
                  </a:moveTo>
                  <a:lnTo>
                    <a:pt x="1" y="0"/>
                  </a:lnTo>
                  <a:lnTo>
                    <a:pt x="4" y="55"/>
                  </a:lnTo>
                  <a:lnTo>
                    <a:pt x="0" y="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115"/>
            <p:cNvSpPr>
              <a:spLocks/>
            </p:cNvSpPr>
            <p:nvPr/>
          </p:nvSpPr>
          <p:spPr bwMode="auto">
            <a:xfrm>
              <a:off x="5726113" y="6249988"/>
              <a:ext cx="7938" cy="87313"/>
            </a:xfrm>
            <a:custGeom>
              <a:avLst/>
              <a:gdLst>
                <a:gd name="T0" fmla="*/ 0 w 5"/>
                <a:gd name="T1" fmla="*/ 55 h 55"/>
                <a:gd name="T2" fmla="*/ 3 w 5"/>
                <a:gd name="T3" fmla="*/ 0 h 55"/>
                <a:gd name="T4" fmla="*/ 5 w 5"/>
                <a:gd name="T5" fmla="*/ 55 h 55"/>
                <a:gd name="T6" fmla="*/ 0 w 5"/>
                <a:gd name="T7" fmla="*/ 55 h 55"/>
              </a:gdLst>
              <a:ahLst/>
              <a:cxnLst>
                <a:cxn ang="0">
                  <a:pos x="T0" y="T1"/>
                </a:cxn>
                <a:cxn ang="0">
                  <a:pos x="T2" y="T3"/>
                </a:cxn>
                <a:cxn ang="0">
                  <a:pos x="T4" y="T5"/>
                </a:cxn>
                <a:cxn ang="0">
                  <a:pos x="T6" y="T7"/>
                </a:cxn>
              </a:cxnLst>
              <a:rect l="0" t="0" r="r" b="b"/>
              <a:pathLst>
                <a:path w="5" h="55">
                  <a:moveTo>
                    <a:pt x="0" y="55"/>
                  </a:moveTo>
                  <a:lnTo>
                    <a:pt x="3" y="0"/>
                  </a:lnTo>
                  <a:lnTo>
                    <a:pt x="5" y="55"/>
                  </a:lnTo>
                  <a:lnTo>
                    <a:pt x="0" y="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Freeform 116"/>
            <p:cNvSpPr>
              <a:spLocks/>
            </p:cNvSpPr>
            <p:nvPr/>
          </p:nvSpPr>
          <p:spPr bwMode="auto">
            <a:xfrm>
              <a:off x="5748338" y="6249988"/>
              <a:ext cx="4763" cy="87313"/>
            </a:xfrm>
            <a:custGeom>
              <a:avLst/>
              <a:gdLst>
                <a:gd name="T0" fmla="*/ 0 w 3"/>
                <a:gd name="T1" fmla="*/ 55 h 55"/>
                <a:gd name="T2" fmla="*/ 2 w 3"/>
                <a:gd name="T3" fmla="*/ 0 h 55"/>
                <a:gd name="T4" fmla="*/ 3 w 3"/>
                <a:gd name="T5" fmla="*/ 55 h 55"/>
                <a:gd name="T6" fmla="*/ 0 w 3"/>
                <a:gd name="T7" fmla="*/ 55 h 55"/>
              </a:gdLst>
              <a:ahLst/>
              <a:cxnLst>
                <a:cxn ang="0">
                  <a:pos x="T0" y="T1"/>
                </a:cxn>
                <a:cxn ang="0">
                  <a:pos x="T2" y="T3"/>
                </a:cxn>
                <a:cxn ang="0">
                  <a:pos x="T4" y="T5"/>
                </a:cxn>
                <a:cxn ang="0">
                  <a:pos x="T6" y="T7"/>
                </a:cxn>
              </a:cxnLst>
              <a:rect l="0" t="0" r="r" b="b"/>
              <a:pathLst>
                <a:path w="3" h="55">
                  <a:moveTo>
                    <a:pt x="0" y="55"/>
                  </a:moveTo>
                  <a:lnTo>
                    <a:pt x="2" y="0"/>
                  </a:lnTo>
                  <a:lnTo>
                    <a:pt x="3" y="55"/>
                  </a:lnTo>
                  <a:lnTo>
                    <a:pt x="0" y="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Freeform 117"/>
            <p:cNvSpPr>
              <a:spLocks/>
            </p:cNvSpPr>
            <p:nvPr/>
          </p:nvSpPr>
          <p:spPr bwMode="auto">
            <a:xfrm>
              <a:off x="5768976" y="6249988"/>
              <a:ext cx="6350" cy="87313"/>
            </a:xfrm>
            <a:custGeom>
              <a:avLst/>
              <a:gdLst>
                <a:gd name="T0" fmla="*/ 0 w 4"/>
                <a:gd name="T1" fmla="*/ 55 h 55"/>
                <a:gd name="T2" fmla="*/ 1 w 4"/>
                <a:gd name="T3" fmla="*/ 0 h 55"/>
                <a:gd name="T4" fmla="*/ 4 w 4"/>
                <a:gd name="T5" fmla="*/ 55 h 55"/>
                <a:gd name="T6" fmla="*/ 0 w 4"/>
                <a:gd name="T7" fmla="*/ 55 h 55"/>
              </a:gdLst>
              <a:ahLst/>
              <a:cxnLst>
                <a:cxn ang="0">
                  <a:pos x="T0" y="T1"/>
                </a:cxn>
                <a:cxn ang="0">
                  <a:pos x="T2" y="T3"/>
                </a:cxn>
                <a:cxn ang="0">
                  <a:pos x="T4" y="T5"/>
                </a:cxn>
                <a:cxn ang="0">
                  <a:pos x="T6" y="T7"/>
                </a:cxn>
              </a:cxnLst>
              <a:rect l="0" t="0" r="r" b="b"/>
              <a:pathLst>
                <a:path w="4" h="55">
                  <a:moveTo>
                    <a:pt x="0" y="55"/>
                  </a:moveTo>
                  <a:lnTo>
                    <a:pt x="1" y="0"/>
                  </a:lnTo>
                  <a:lnTo>
                    <a:pt x="4" y="55"/>
                  </a:lnTo>
                  <a:lnTo>
                    <a:pt x="0" y="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118"/>
            <p:cNvSpPr>
              <a:spLocks/>
            </p:cNvSpPr>
            <p:nvPr/>
          </p:nvSpPr>
          <p:spPr bwMode="auto">
            <a:xfrm>
              <a:off x="5788026" y="6249988"/>
              <a:ext cx="7938" cy="87313"/>
            </a:xfrm>
            <a:custGeom>
              <a:avLst/>
              <a:gdLst>
                <a:gd name="T0" fmla="*/ 0 w 5"/>
                <a:gd name="T1" fmla="*/ 55 h 55"/>
                <a:gd name="T2" fmla="*/ 3 w 5"/>
                <a:gd name="T3" fmla="*/ 0 h 55"/>
                <a:gd name="T4" fmla="*/ 5 w 5"/>
                <a:gd name="T5" fmla="*/ 55 h 55"/>
                <a:gd name="T6" fmla="*/ 0 w 5"/>
                <a:gd name="T7" fmla="*/ 55 h 55"/>
              </a:gdLst>
              <a:ahLst/>
              <a:cxnLst>
                <a:cxn ang="0">
                  <a:pos x="T0" y="T1"/>
                </a:cxn>
                <a:cxn ang="0">
                  <a:pos x="T2" y="T3"/>
                </a:cxn>
                <a:cxn ang="0">
                  <a:pos x="T4" y="T5"/>
                </a:cxn>
                <a:cxn ang="0">
                  <a:pos x="T6" y="T7"/>
                </a:cxn>
              </a:cxnLst>
              <a:rect l="0" t="0" r="r" b="b"/>
              <a:pathLst>
                <a:path w="5" h="55">
                  <a:moveTo>
                    <a:pt x="0" y="55"/>
                  </a:moveTo>
                  <a:lnTo>
                    <a:pt x="3" y="0"/>
                  </a:lnTo>
                  <a:lnTo>
                    <a:pt x="5" y="55"/>
                  </a:lnTo>
                  <a:lnTo>
                    <a:pt x="0" y="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119"/>
            <p:cNvSpPr>
              <a:spLocks/>
            </p:cNvSpPr>
            <p:nvPr/>
          </p:nvSpPr>
          <p:spPr bwMode="auto">
            <a:xfrm>
              <a:off x="5810251" y="6249988"/>
              <a:ext cx="7938" cy="87313"/>
            </a:xfrm>
            <a:custGeom>
              <a:avLst/>
              <a:gdLst>
                <a:gd name="T0" fmla="*/ 0 w 5"/>
                <a:gd name="T1" fmla="*/ 55 h 55"/>
                <a:gd name="T2" fmla="*/ 2 w 5"/>
                <a:gd name="T3" fmla="*/ 0 h 55"/>
                <a:gd name="T4" fmla="*/ 5 w 5"/>
                <a:gd name="T5" fmla="*/ 55 h 55"/>
                <a:gd name="T6" fmla="*/ 0 w 5"/>
                <a:gd name="T7" fmla="*/ 55 h 55"/>
              </a:gdLst>
              <a:ahLst/>
              <a:cxnLst>
                <a:cxn ang="0">
                  <a:pos x="T0" y="T1"/>
                </a:cxn>
                <a:cxn ang="0">
                  <a:pos x="T2" y="T3"/>
                </a:cxn>
                <a:cxn ang="0">
                  <a:pos x="T4" y="T5"/>
                </a:cxn>
                <a:cxn ang="0">
                  <a:pos x="T6" y="T7"/>
                </a:cxn>
              </a:cxnLst>
              <a:rect l="0" t="0" r="r" b="b"/>
              <a:pathLst>
                <a:path w="5" h="55">
                  <a:moveTo>
                    <a:pt x="0" y="55"/>
                  </a:moveTo>
                  <a:lnTo>
                    <a:pt x="2" y="0"/>
                  </a:lnTo>
                  <a:lnTo>
                    <a:pt x="5" y="55"/>
                  </a:lnTo>
                  <a:lnTo>
                    <a:pt x="0" y="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Freeform 120"/>
            <p:cNvSpPr>
              <a:spLocks/>
            </p:cNvSpPr>
            <p:nvPr/>
          </p:nvSpPr>
          <p:spPr bwMode="auto">
            <a:xfrm>
              <a:off x="5830888" y="6249988"/>
              <a:ext cx="6350" cy="87313"/>
            </a:xfrm>
            <a:custGeom>
              <a:avLst/>
              <a:gdLst>
                <a:gd name="T0" fmla="*/ 0 w 4"/>
                <a:gd name="T1" fmla="*/ 55 h 55"/>
                <a:gd name="T2" fmla="*/ 3 w 4"/>
                <a:gd name="T3" fmla="*/ 0 h 55"/>
                <a:gd name="T4" fmla="*/ 4 w 4"/>
                <a:gd name="T5" fmla="*/ 55 h 55"/>
                <a:gd name="T6" fmla="*/ 0 w 4"/>
                <a:gd name="T7" fmla="*/ 55 h 55"/>
              </a:gdLst>
              <a:ahLst/>
              <a:cxnLst>
                <a:cxn ang="0">
                  <a:pos x="T0" y="T1"/>
                </a:cxn>
                <a:cxn ang="0">
                  <a:pos x="T2" y="T3"/>
                </a:cxn>
                <a:cxn ang="0">
                  <a:pos x="T4" y="T5"/>
                </a:cxn>
                <a:cxn ang="0">
                  <a:pos x="T6" y="T7"/>
                </a:cxn>
              </a:cxnLst>
              <a:rect l="0" t="0" r="r" b="b"/>
              <a:pathLst>
                <a:path w="4" h="55">
                  <a:moveTo>
                    <a:pt x="0" y="55"/>
                  </a:moveTo>
                  <a:lnTo>
                    <a:pt x="3" y="0"/>
                  </a:lnTo>
                  <a:lnTo>
                    <a:pt x="4" y="55"/>
                  </a:lnTo>
                  <a:lnTo>
                    <a:pt x="0" y="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Freeform 121"/>
            <p:cNvSpPr>
              <a:spLocks/>
            </p:cNvSpPr>
            <p:nvPr/>
          </p:nvSpPr>
          <p:spPr bwMode="auto">
            <a:xfrm>
              <a:off x="5853113" y="6249988"/>
              <a:ext cx="4763" cy="87313"/>
            </a:xfrm>
            <a:custGeom>
              <a:avLst/>
              <a:gdLst>
                <a:gd name="T0" fmla="*/ 0 w 3"/>
                <a:gd name="T1" fmla="*/ 55 h 55"/>
                <a:gd name="T2" fmla="*/ 1 w 3"/>
                <a:gd name="T3" fmla="*/ 0 h 55"/>
                <a:gd name="T4" fmla="*/ 3 w 3"/>
                <a:gd name="T5" fmla="*/ 55 h 55"/>
                <a:gd name="T6" fmla="*/ 0 w 3"/>
                <a:gd name="T7" fmla="*/ 55 h 55"/>
              </a:gdLst>
              <a:ahLst/>
              <a:cxnLst>
                <a:cxn ang="0">
                  <a:pos x="T0" y="T1"/>
                </a:cxn>
                <a:cxn ang="0">
                  <a:pos x="T2" y="T3"/>
                </a:cxn>
                <a:cxn ang="0">
                  <a:pos x="T4" y="T5"/>
                </a:cxn>
                <a:cxn ang="0">
                  <a:pos x="T6" y="T7"/>
                </a:cxn>
              </a:cxnLst>
              <a:rect l="0" t="0" r="r" b="b"/>
              <a:pathLst>
                <a:path w="3" h="55">
                  <a:moveTo>
                    <a:pt x="0" y="55"/>
                  </a:moveTo>
                  <a:lnTo>
                    <a:pt x="1" y="0"/>
                  </a:lnTo>
                  <a:lnTo>
                    <a:pt x="3" y="55"/>
                  </a:lnTo>
                  <a:lnTo>
                    <a:pt x="0" y="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Freeform 122"/>
            <p:cNvSpPr>
              <a:spLocks/>
            </p:cNvSpPr>
            <p:nvPr/>
          </p:nvSpPr>
          <p:spPr bwMode="auto">
            <a:xfrm>
              <a:off x="5872163" y="6249988"/>
              <a:ext cx="7938" cy="87313"/>
            </a:xfrm>
            <a:custGeom>
              <a:avLst/>
              <a:gdLst>
                <a:gd name="T0" fmla="*/ 0 w 5"/>
                <a:gd name="T1" fmla="*/ 55 h 55"/>
                <a:gd name="T2" fmla="*/ 2 w 5"/>
                <a:gd name="T3" fmla="*/ 0 h 55"/>
                <a:gd name="T4" fmla="*/ 5 w 5"/>
                <a:gd name="T5" fmla="*/ 55 h 55"/>
                <a:gd name="T6" fmla="*/ 0 w 5"/>
                <a:gd name="T7" fmla="*/ 55 h 55"/>
              </a:gdLst>
              <a:ahLst/>
              <a:cxnLst>
                <a:cxn ang="0">
                  <a:pos x="T0" y="T1"/>
                </a:cxn>
                <a:cxn ang="0">
                  <a:pos x="T2" y="T3"/>
                </a:cxn>
                <a:cxn ang="0">
                  <a:pos x="T4" y="T5"/>
                </a:cxn>
                <a:cxn ang="0">
                  <a:pos x="T6" y="T7"/>
                </a:cxn>
              </a:cxnLst>
              <a:rect l="0" t="0" r="r" b="b"/>
              <a:pathLst>
                <a:path w="5" h="55">
                  <a:moveTo>
                    <a:pt x="0" y="55"/>
                  </a:moveTo>
                  <a:lnTo>
                    <a:pt x="2" y="0"/>
                  </a:lnTo>
                  <a:lnTo>
                    <a:pt x="5" y="55"/>
                  </a:lnTo>
                  <a:lnTo>
                    <a:pt x="0" y="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Freeform 123"/>
            <p:cNvSpPr>
              <a:spLocks/>
            </p:cNvSpPr>
            <p:nvPr/>
          </p:nvSpPr>
          <p:spPr bwMode="auto">
            <a:xfrm>
              <a:off x="5892801" y="6249988"/>
              <a:ext cx="6350" cy="87313"/>
            </a:xfrm>
            <a:custGeom>
              <a:avLst/>
              <a:gdLst>
                <a:gd name="T0" fmla="*/ 0 w 4"/>
                <a:gd name="T1" fmla="*/ 55 h 55"/>
                <a:gd name="T2" fmla="*/ 3 w 4"/>
                <a:gd name="T3" fmla="*/ 0 h 55"/>
                <a:gd name="T4" fmla="*/ 4 w 4"/>
                <a:gd name="T5" fmla="*/ 55 h 55"/>
                <a:gd name="T6" fmla="*/ 0 w 4"/>
                <a:gd name="T7" fmla="*/ 55 h 55"/>
              </a:gdLst>
              <a:ahLst/>
              <a:cxnLst>
                <a:cxn ang="0">
                  <a:pos x="T0" y="T1"/>
                </a:cxn>
                <a:cxn ang="0">
                  <a:pos x="T2" y="T3"/>
                </a:cxn>
                <a:cxn ang="0">
                  <a:pos x="T4" y="T5"/>
                </a:cxn>
                <a:cxn ang="0">
                  <a:pos x="T6" y="T7"/>
                </a:cxn>
              </a:cxnLst>
              <a:rect l="0" t="0" r="r" b="b"/>
              <a:pathLst>
                <a:path w="4" h="55">
                  <a:moveTo>
                    <a:pt x="0" y="55"/>
                  </a:moveTo>
                  <a:lnTo>
                    <a:pt x="3" y="0"/>
                  </a:lnTo>
                  <a:lnTo>
                    <a:pt x="4" y="55"/>
                  </a:lnTo>
                  <a:lnTo>
                    <a:pt x="0" y="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Freeform 124"/>
            <p:cNvSpPr>
              <a:spLocks/>
            </p:cNvSpPr>
            <p:nvPr/>
          </p:nvSpPr>
          <p:spPr bwMode="auto">
            <a:xfrm>
              <a:off x="5915026" y="6249988"/>
              <a:ext cx="6350" cy="87313"/>
            </a:xfrm>
            <a:custGeom>
              <a:avLst/>
              <a:gdLst>
                <a:gd name="T0" fmla="*/ 0 w 4"/>
                <a:gd name="T1" fmla="*/ 55 h 55"/>
                <a:gd name="T2" fmla="*/ 1 w 4"/>
                <a:gd name="T3" fmla="*/ 0 h 55"/>
                <a:gd name="T4" fmla="*/ 4 w 4"/>
                <a:gd name="T5" fmla="*/ 55 h 55"/>
                <a:gd name="T6" fmla="*/ 0 w 4"/>
                <a:gd name="T7" fmla="*/ 55 h 55"/>
              </a:gdLst>
              <a:ahLst/>
              <a:cxnLst>
                <a:cxn ang="0">
                  <a:pos x="T0" y="T1"/>
                </a:cxn>
                <a:cxn ang="0">
                  <a:pos x="T2" y="T3"/>
                </a:cxn>
                <a:cxn ang="0">
                  <a:pos x="T4" y="T5"/>
                </a:cxn>
                <a:cxn ang="0">
                  <a:pos x="T6" y="T7"/>
                </a:cxn>
              </a:cxnLst>
              <a:rect l="0" t="0" r="r" b="b"/>
              <a:pathLst>
                <a:path w="4" h="55">
                  <a:moveTo>
                    <a:pt x="0" y="55"/>
                  </a:moveTo>
                  <a:lnTo>
                    <a:pt x="1" y="0"/>
                  </a:lnTo>
                  <a:lnTo>
                    <a:pt x="4" y="55"/>
                  </a:lnTo>
                  <a:lnTo>
                    <a:pt x="0" y="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 name="Freeform 125"/>
            <p:cNvSpPr>
              <a:spLocks/>
            </p:cNvSpPr>
            <p:nvPr/>
          </p:nvSpPr>
          <p:spPr bwMode="auto">
            <a:xfrm>
              <a:off x="5934076" y="6249988"/>
              <a:ext cx="7938" cy="87313"/>
            </a:xfrm>
            <a:custGeom>
              <a:avLst/>
              <a:gdLst>
                <a:gd name="T0" fmla="*/ 0 w 5"/>
                <a:gd name="T1" fmla="*/ 55 h 55"/>
                <a:gd name="T2" fmla="*/ 3 w 5"/>
                <a:gd name="T3" fmla="*/ 0 h 55"/>
                <a:gd name="T4" fmla="*/ 5 w 5"/>
                <a:gd name="T5" fmla="*/ 55 h 55"/>
                <a:gd name="T6" fmla="*/ 0 w 5"/>
                <a:gd name="T7" fmla="*/ 55 h 55"/>
              </a:gdLst>
              <a:ahLst/>
              <a:cxnLst>
                <a:cxn ang="0">
                  <a:pos x="T0" y="T1"/>
                </a:cxn>
                <a:cxn ang="0">
                  <a:pos x="T2" y="T3"/>
                </a:cxn>
                <a:cxn ang="0">
                  <a:pos x="T4" y="T5"/>
                </a:cxn>
                <a:cxn ang="0">
                  <a:pos x="T6" y="T7"/>
                </a:cxn>
              </a:cxnLst>
              <a:rect l="0" t="0" r="r" b="b"/>
              <a:pathLst>
                <a:path w="5" h="55">
                  <a:moveTo>
                    <a:pt x="0" y="55"/>
                  </a:moveTo>
                  <a:lnTo>
                    <a:pt x="3" y="0"/>
                  </a:lnTo>
                  <a:lnTo>
                    <a:pt x="5" y="55"/>
                  </a:lnTo>
                  <a:lnTo>
                    <a:pt x="0" y="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 name="Freeform 126"/>
            <p:cNvSpPr>
              <a:spLocks/>
            </p:cNvSpPr>
            <p:nvPr/>
          </p:nvSpPr>
          <p:spPr bwMode="auto">
            <a:xfrm>
              <a:off x="5956301" y="6249988"/>
              <a:ext cx="4763" cy="87313"/>
            </a:xfrm>
            <a:custGeom>
              <a:avLst/>
              <a:gdLst>
                <a:gd name="T0" fmla="*/ 0 w 3"/>
                <a:gd name="T1" fmla="*/ 55 h 55"/>
                <a:gd name="T2" fmla="*/ 2 w 3"/>
                <a:gd name="T3" fmla="*/ 0 h 55"/>
                <a:gd name="T4" fmla="*/ 3 w 3"/>
                <a:gd name="T5" fmla="*/ 55 h 55"/>
                <a:gd name="T6" fmla="*/ 0 w 3"/>
                <a:gd name="T7" fmla="*/ 55 h 55"/>
              </a:gdLst>
              <a:ahLst/>
              <a:cxnLst>
                <a:cxn ang="0">
                  <a:pos x="T0" y="T1"/>
                </a:cxn>
                <a:cxn ang="0">
                  <a:pos x="T2" y="T3"/>
                </a:cxn>
                <a:cxn ang="0">
                  <a:pos x="T4" y="T5"/>
                </a:cxn>
                <a:cxn ang="0">
                  <a:pos x="T6" y="T7"/>
                </a:cxn>
              </a:cxnLst>
              <a:rect l="0" t="0" r="r" b="b"/>
              <a:pathLst>
                <a:path w="3" h="55">
                  <a:moveTo>
                    <a:pt x="0" y="55"/>
                  </a:moveTo>
                  <a:lnTo>
                    <a:pt x="2" y="0"/>
                  </a:lnTo>
                  <a:lnTo>
                    <a:pt x="3" y="55"/>
                  </a:lnTo>
                  <a:lnTo>
                    <a:pt x="0" y="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 name="Freeform 127"/>
            <p:cNvSpPr>
              <a:spLocks/>
            </p:cNvSpPr>
            <p:nvPr/>
          </p:nvSpPr>
          <p:spPr bwMode="auto">
            <a:xfrm>
              <a:off x="5976938" y="6249988"/>
              <a:ext cx="6350" cy="87313"/>
            </a:xfrm>
            <a:custGeom>
              <a:avLst/>
              <a:gdLst>
                <a:gd name="T0" fmla="*/ 0 w 4"/>
                <a:gd name="T1" fmla="*/ 55 h 55"/>
                <a:gd name="T2" fmla="*/ 1 w 4"/>
                <a:gd name="T3" fmla="*/ 0 h 55"/>
                <a:gd name="T4" fmla="*/ 4 w 4"/>
                <a:gd name="T5" fmla="*/ 55 h 55"/>
                <a:gd name="T6" fmla="*/ 0 w 4"/>
                <a:gd name="T7" fmla="*/ 55 h 55"/>
              </a:gdLst>
              <a:ahLst/>
              <a:cxnLst>
                <a:cxn ang="0">
                  <a:pos x="T0" y="T1"/>
                </a:cxn>
                <a:cxn ang="0">
                  <a:pos x="T2" y="T3"/>
                </a:cxn>
                <a:cxn ang="0">
                  <a:pos x="T4" y="T5"/>
                </a:cxn>
                <a:cxn ang="0">
                  <a:pos x="T6" y="T7"/>
                </a:cxn>
              </a:cxnLst>
              <a:rect l="0" t="0" r="r" b="b"/>
              <a:pathLst>
                <a:path w="4" h="55">
                  <a:moveTo>
                    <a:pt x="0" y="55"/>
                  </a:moveTo>
                  <a:lnTo>
                    <a:pt x="1" y="0"/>
                  </a:lnTo>
                  <a:lnTo>
                    <a:pt x="4" y="55"/>
                  </a:lnTo>
                  <a:lnTo>
                    <a:pt x="0" y="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 name="Freeform 128"/>
            <p:cNvSpPr>
              <a:spLocks/>
            </p:cNvSpPr>
            <p:nvPr/>
          </p:nvSpPr>
          <p:spPr bwMode="auto">
            <a:xfrm>
              <a:off x="5995988" y="6249988"/>
              <a:ext cx="7938" cy="87313"/>
            </a:xfrm>
            <a:custGeom>
              <a:avLst/>
              <a:gdLst>
                <a:gd name="T0" fmla="*/ 0 w 5"/>
                <a:gd name="T1" fmla="*/ 55 h 55"/>
                <a:gd name="T2" fmla="*/ 3 w 5"/>
                <a:gd name="T3" fmla="*/ 0 h 55"/>
                <a:gd name="T4" fmla="*/ 5 w 5"/>
                <a:gd name="T5" fmla="*/ 55 h 55"/>
                <a:gd name="T6" fmla="*/ 0 w 5"/>
                <a:gd name="T7" fmla="*/ 55 h 55"/>
              </a:gdLst>
              <a:ahLst/>
              <a:cxnLst>
                <a:cxn ang="0">
                  <a:pos x="T0" y="T1"/>
                </a:cxn>
                <a:cxn ang="0">
                  <a:pos x="T2" y="T3"/>
                </a:cxn>
                <a:cxn ang="0">
                  <a:pos x="T4" y="T5"/>
                </a:cxn>
                <a:cxn ang="0">
                  <a:pos x="T6" y="T7"/>
                </a:cxn>
              </a:cxnLst>
              <a:rect l="0" t="0" r="r" b="b"/>
              <a:pathLst>
                <a:path w="5" h="55">
                  <a:moveTo>
                    <a:pt x="0" y="55"/>
                  </a:moveTo>
                  <a:lnTo>
                    <a:pt x="3" y="0"/>
                  </a:lnTo>
                  <a:lnTo>
                    <a:pt x="5" y="55"/>
                  </a:lnTo>
                  <a:lnTo>
                    <a:pt x="0" y="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 name="Freeform 129"/>
            <p:cNvSpPr>
              <a:spLocks/>
            </p:cNvSpPr>
            <p:nvPr/>
          </p:nvSpPr>
          <p:spPr bwMode="auto">
            <a:xfrm>
              <a:off x="6018213" y="6249988"/>
              <a:ext cx="7938" cy="87313"/>
            </a:xfrm>
            <a:custGeom>
              <a:avLst/>
              <a:gdLst>
                <a:gd name="T0" fmla="*/ 0 w 5"/>
                <a:gd name="T1" fmla="*/ 55 h 55"/>
                <a:gd name="T2" fmla="*/ 2 w 5"/>
                <a:gd name="T3" fmla="*/ 0 h 55"/>
                <a:gd name="T4" fmla="*/ 5 w 5"/>
                <a:gd name="T5" fmla="*/ 55 h 55"/>
                <a:gd name="T6" fmla="*/ 0 w 5"/>
                <a:gd name="T7" fmla="*/ 55 h 55"/>
              </a:gdLst>
              <a:ahLst/>
              <a:cxnLst>
                <a:cxn ang="0">
                  <a:pos x="T0" y="T1"/>
                </a:cxn>
                <a:cxn ang="0">
                  <a:pos x="T2" y="T3"/>
                </a:cxn>
                <a:cxn ang="0">
                  <a:pos x="T4" y="T5"/>
                </a:cxn>
                <a:cxn ang="0">
                  <a:pos x="T6" y="T7"/>
                </a:cxn>
              </a:cxnLst>
              <a:rect l="0" t="0" r="r" b="b"/>
              <a:pathLst>
                <a:path w="5" h="55">
                  <a:moveTo>
                    <a:pt x="0" y="55"/>
                  </a:moveTo>
                  <a:lnTo>
                    <a:pt x="2" y="0"/>
                  </a:lnTo>
                  <a:lnTo>
                    <a:pt x="5" y="55"/>
                  </a:lnTo>
                  <a:lnTo>
                    <a:pt x="0" y="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130"/>
            <p:cNvSpPr>
              <a:spLocks/>
            </p:cNvSpPr>
            <p:nvPr/>
          </p:nvSpPr>
          <p:spPr bwMode="auto">
            <a:xfrm>
              <a:off x="6038851" y="6249988"/>
              <a:ext cx="6350" cy="87313"/>
            </a:xfrm>
            <a:custGeom>
              <a:avLst/>
              <a:gdLst>
                <a:gd name="T0" fmla="*/ 0 w 4"/>
                <a:gd name="T1" fmla="*/ 55 h 55"/>
                <a:gd name="T2" fmla="*/ 3 w 4"/>
                <a:gd name="T3" fmla="*/ 0 h 55"/>
                <a:gd name="T4" fmla="*/ 4 w 4"/>
                <a:gd name="T5" fmla="*/ 55 h 55"/>
                <a:gd name="T6" fmla="*/ 0 w 4"/>
                <a:gd name="T7" fmla="*/ 55 h 55"/>
              </a:gdLst>
              <a:ahLst/>
              <a:cxnLst>
                <a:cxn ang="0">
                  <a:pos x="T0" y="T1"/>
                </a:cxn>
                <a:cxn ang="0">
                  <a:pos x="T2" y="T3"/>
                </a:cxn>
                <a:cxn ang="0">
                  <a:pos x="T4" y="T5"/>
                </a:cxn>
                <a:cxn ang="0">
                  <a:pos x="T6" y="T7"/>
                </a:cxn>
              </a:cxnLst>
              <a:rect l="0" t="0" r="r" b="b"/>
              <a:pathLst>
                <a:path w="4" h="55">
                  <a:moveTo>
                    <a:pt x="0" y="55"/>
                  </a:moveTo>
                  <a:lnTo>
                    <a:pt x="3" y="0"/>
                  </a:lnTo>
                  <a:lnTo>
                    <a:pt x="4" y="55"/>
                  </a:lnTo>
                  <a:lnTo>
                    <a:pt x="0" y="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Freeform 131"/>
            <p:cNvSpPr>
              <a:spLocks/>
            </p:cNvSpPr>
            <p:nvPr/>
          </p:nvSpPr>
          <p:spPr bwMode="auto">
            <a:xfrm>
              <a:off x="6061076" y="6249988"/>
              <a:ext cx="4763" cy="87313"/>
            </a:xfrm>
            <a:custGeom>
              <a:avLst/>
              <a:gdLst>
                <a:gd name="T0" fmla="*/ 0 w 3"/>
                <a:gd name="T1" fmla="*/ 55 h 55"/>
                <a:gd name="T2" fmla="*/ 1 w 3"/>
                <a:gd name="T3" fmla="*/ 0 h 55"/>
                <a:gd name="T4" fmla="*/ 3 w 3"/>
                <a:gd name="T5" fmla="*/ 55 h 55"/>
                <a:gd name="T6" fmla="*/ 0 w 3"/>
                <a:gd name="T7" fmla="*/ 55 h 55"/>
              </a:gdLst>
              <a:ahLst/>
              <a:cxnLst>
                <a:cxn ang="0">
                  <a:pos x="T0" y="T1"/>
                </a:cxn>
                <a:cxn ang="0">
                  <a:pos x="T2" y="T3"/>
                </a:cxn>
                <a:cxn ang="0">
                  <a:pos x="T4" y="T5"/>
                </a:cxn>
                <a:cxn ang="0">
                  <a:pos x="T6" y="T7"/>
                </a:cxn>
              </a:cxnLst>
              <a:rect l="0" t="0" r="r" b="b"/>
              <a:pathLst>
                <a:path w="3" h="55">
                  <a:moveTo>
                    <a:pt x="0" y="55"/>
                  </a:moveTo>
                  <a:lnTo>
                    <a:pt x="1" y="0"/>
                  </a:lnTo>
                  <a:lnTo>
                    <a:pt x="3" y="55"/>
                  </a:lnTo>
                  <a:lnTo>
                    <a:pt x="0" y="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132"/>
            <p:cNvSpPr>
              <a:spLocks/>
            </p:cNvSpPr>
            <p:nvPr/>
          </p:nvSpPr>
          <p:spPr bwMode="auto">
            <a:xfrm>
              <a:off x="6080126" y="6249988"/>
              <a:ext cx="7938" cy="87313"/>
            </a:xfrm>
            <a:custGeom>
              <a:avLst/>
              <a:gdLst>
                <a:gd name="T0" fmla="*/ 0 w 5"/>
                <a:gd name="T1" fmla="*/ 55 h 55"/>
                <a:gd name="T2" fmla="*/ 2 w 5"/>
                <a:gd name="T3" fmla="*/ 0 h 55"/>
                <a:gd name="T4" fmla="*/ 5 w 5"/>
                <a:gd name="T5" fmla="*/ 55 h 55"/>
                <a:gd name="T6" fmla="*/ 0 w 5"/>
                <a:gd name="T7" fmla="*/ 55 h 55"/>
              </a:gdLst>
              <a:ahLst/>
              <a:cxnLst>
                <a:cxn ang="0">
                  <a:pos x="T0" y="T1"/>
                </a:cxn>
                <a:cxn ang="0">
                  <a:pos x="T2" y="T3"/>
                </a:cxn>
                <a:cxn ang="0">
                  <a:pos x="T4" y="T5"/>
                </a:cxn>
                <a:cxn ang="0">
                  <a:pos x="T6" y="T7"/>
                </a:cxn>
              </a:cxnLst>
              <a:rect l="0" t="0" r="r" b="b"/>
              <a:pathLst>
                <a:path w="5" h="55">
                  <a:moveTo>
                    <a:pt x="0" y="55"/>
                  </a:moveTo>
                  <a:lnTo>
                    <a:pt x="2" y="0"/>
                  </a:lnTo>
                  <a:lnTo>
                    <a:pt x="5" y="55"/>
                  </a:lnTo>
                  <a:lnTo>
                    <a:pt x="0" y="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Freeform 133"/>
            <p:cNvSpPr>
              <a:spLocks/>
            </p:cNvSpPr>
            <p:nvPr/>
          </p:nvSpPr>
          <p:spPr bwMode="auto">
            <a:xfrm>
              <a:off x="6100763" y="6249988"/>
              <a:ext cx="6350" cy="87313"/>
            </a:xfrm>
            <a:custGeom>
              <a:avLst/>
              <a:gdLst>
                <a:gd name="T0" fmla="*/ 0 w 4"/>
                <a:gd name="T1" fmla="*/ 55 h 55"/>
                <a:gd name="T2" fmla="*/ 3 w 4"/>
                <a:gd name="T3" fmla="*/ 0 h 55"/>
                <a:gd name="T4" fmla="*/ 4 w 4"/>
                <a:gd name="T5" fmla="*/ 55 h 55"/>
                <a:gd name="T6" fmla="*/ 0 w 4"/>
                <a:gd name="T7" fmla="*/ 55 h 55"/>
              </a:gdLst>
              <a:ahLst/>
              <a:cxnLst>
                <a:cxn ang="0">
                  <a:pos x="T0" y="T1"/>
                </a:cxn>
                <a:cxn ang="0">
                  <a:pos x="T2" y="T3"/>
                </a:cxn>
                <a:cxn ang="0">
                  <a:pos x="T4" y="T5"/>
                </a:cxn>
                <a:cxn ang="0">
                  <a:pos x="T6" y="T7"/>
                </a:cxn>
              </a:cxnLst>
              <a:rect l="0" t="0" r="r" b="b"/>
              <a:pathLst>
                <a:path w="4" h="55">
                  <a:moveTo>
                    <a:pt x="0" y="55"/>
                  </a:moveTo>
                  <a:lnTo>
                    <a:pt x="3" y="0"/>
                  </a:lnTo>
                  <a:lnTo>
                    <a:pt x="4" y="55"/>
                  </a:lnTo>
                  <a:lnTo>
                    <a:pt x="0" y="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Freeform 134"/>
            <p:cNvSpPr>
              <a:spLocks/>
            </p:cNvSpPr>
            <p:nvPr/>
          </p:nvSpPr>
          <p:spPr bwMode="auto">
            <a:xfrm>
              <a:off x="6122988" y="6249988"/>
              <a:ext cx="6350" cy="87313"/>
            </a:xfrm>
            <a:custGeom>
              <a:avLst/>
              <a:gdLst>
                <a:gd name="T0" fmla="*/ 0 w 4"/>
                <a:gd name="T1" fmla="*/ 55 h 55"/>
                <a:gd name="T2" fmla="*/ 1 w 4"/>
                <a:gd name="T3" fmla="*/ 0 h 55"/>
                <a:gd name="T4" fmla="*/ 4 w 4"/>
                <a:gd name="T5" fmla="*/ 55 h 55"/>
                <a:gd name="T6" fmla="*/ 0 w 4"/>
                <a:gd name="T7" fmla="*/ 55 h 55"/>
              </a:gdLst>
              <a:ahLst/>
              <a:cxnLst>
                <a:cxn ang="0">
                  <a:pos x="T0" y="T1"/>
                </a:cxn>
                <a:cxn ang="0">
                  <a:pos x="T2" y="T3"/>
                </a:cxn>
                <a:cxn ang="0">
                  <a:pos x="T4" y="T5"/>
                </a:cxn>
                <a:cxn ang="0">
                  <a:pos x="T6" y="T7"/>
                </a:cxn>
              </a:cxnLst>
              <a:rect l="0" t="0" r="r" b="b"/>
              <a:pathLst>
                <a:path w="4" h="55">
                  <a:moveTo>
                    <a:pt x="0" y="55"/>
                  </a:moveTo>
                  <a:lnTo>
                    <a:pt x="1" y="0"/>
                  </a:lnTo>
                  <a:lnTo>
                    <a:pt x="4" y="55"/>
                  </a:lnTo>
                  <a:lnTo>
                    <a:pt x="0" y="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Freeform 135"/>
            <p:cNvSpPr>
              <a:spLocks/>
            </p:cNvSpPr>
            <p:nvPr/>
          </p:nvSpPr>
          <p:spPr bwMode="auto">
            <a:xfrm>
              <a:off x="6142038" y="6249988"/>
              <a:ext cx="7938" cy="87313"/>
            </a:xfrm>
            <a:custGeom>
              <a:avLst/>
              <a:gdLst>
                <a:gd name="T0" fmla="*/ 0 w 5"/>
                <a:gd name="T1" fmla="*/ 55 h 55"/>
                <a:gd name="T2" fmla="*/ 3 w 5"/>
                <a:gd name="T3" fmla="*/ 0 h 55"/>
                <a:gd name="T4" fmla="*/ 5 w 5"/>
                <a:gd name="T5" fmla="*/ 55 h 55"/>
                <a:gd name="T6" fmla="*/ 0 w 5"/>
                <a:gd name="T7" fmla="*/ 55 h 55"/>
              </a:gdLst>
              <a:ahLst/>
              <a:cxnLst>
                <a:cxn ang="0">
                  <a:pos x="T0" y="T1"/>
                </a:cxn>
                <a:cxn ang="0">
                  <a:pos x="T2" y="T3"/>
                </a:cxn>
                <a:cxn ang="0">
                  <a:pos x="T4" y="T5"/>
                </a:cxn>
                <a:cxn ang="0">
                  <a:pos x="T6" y="T7"/>
                </a:cxn>
              </a:cxnLst>
              <a:rect l="0" t="0" r="r" b="b"/>
              <a:pathLst>
                <a:path w="5" h="55">
                  <a:moveTo>
                    <a:pt x="0" y="55"/>
                  </a:moveTo>
                  <a:lnTo>
                    <a:pt x="3" y="0"/>
                  </a:lnTo>
                  <a:lnTo>
                    <a:pt x="5" y="55"/>
                  </a:lnTo>
                  <a:lnTo>
                    <a:pt x="0" y="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Freeform 136"/>
            <p:cNvSpPr>
              <a:spLocks/>
            </p:cNvSpPr>
            <p:nvPr/>
          </p:nvSpPr>
          <p:spPr bwMode="auto">
            <a:xfrm>
              <a:off x="6164263" y="6249988"/>
              <a:ext cx="4763" cy="87313"/>
            </a:xfrm>
            <a:custGeom>
              <a:avLst/>
              <a:gdLst>
                <a:gd name="T0" fmla="*/ 0 w 3"/>
                <a:gd name="T1" fmla="*/ 55 h 55"/>
                <a:gd name="T2" fmla="*/ 2 w 3"/>
                <a:gd name="T3" fmla="*/ 0 h 55"/>
                <a:gd name="T4" fmla="*/ 3 w 3"/>
                <a:gd name="T5" fmla="*/ 55 h 55"/>
                <a:gd name="T6" fmla="*/ 0 w 3"/>
                <a:gd name="T7" fmla="*/ 55 h 55"/>
              </a:gdLst>
              <a:ahLst/>
              <a:cxnLst>
                <a:cxn ang="0">
                  <a:pos x="T0" y="T1"/>
                </a:cxn>
                <a:cxn ang="0">
                  <a:pos x="T2" y="T3"/>
                </a:cxn>
                <a:cxn ang="0">
                  <a:pos x="T4" y="T5"/>
                </a:cxn>
                <a:cxn ang="0">
                  <a:pos x="T6" y="T7"/>
                </a:cxn>
              </a:cxnLst>
              <a:rect l="0" t="0" r="r" b="b"/>
              <a:pathLst>
                <a:path w="3" h="55">
                  <a:moveTo>
                    <a:pt x="0" y="55"/>
                  </a:moveTo>
                  <a:lnTo>
                    <a:pt x="2" y="0"/>
                  </a:lnTo>
                  <a:lnTo>
                    <a:pt x="3" y="55"/>
                  </a:lnTo>
                  <a:lnTo>
                    <a:pt x="0" y="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 name="Freeform 137"/>
            <p:cNvSpPr>
              <a:spLocks/>
            </p:cNvSpPr>
            <p:nvPr/>
          </p:nvSpPr>
          <p:spPr bwMode="auto">
            <a:xfrm>
              <a:off x="6184901" y="6249988"/>
              <a:ext cx="6350" cy="87313"/>
            </a:xfrm>
            <a:custGeom>
              <a:avLst/>
              <a:gdLst>
                <a:gd name="T0" fmla="*/ 0 w 4"/>
                <a:gd name="T1" fmla="*/ 55 h 55"/>
                <a:gd name="T2" fmla="*/ 1 w 4"/>
                <a:gd name="T3" fmla="*/ 0 h 55"/>
                <a:gd name="T4" fmla="*/ 4 w 4"/>
                <a:gd name="T5" fmla="*/ 55 h 55"/>
                <a:gd name="T6" fmla="*/ 0 w 4"/>
                <a:gd name="T7" fmla="*/ 55 h 55"/>
              </a:gdLst>
              <a:ahLst/>
              <a:cxnLst>
                <a:cxn ang="0">
                  <a:pos x="T0" y="T1"/>
                </a:cxn>
                <a:cxn ang="0">
                  <a:pos x="T2" y="T3"/>
                </a:cxn>
                <a:cxn ang="0">
                  <a:pos x="T4" y="T5"/>
                </a:cxn>
                <a:cxn ang="0">
                  <a:pos x="T6" y="T7"/>
                </a:cxn>
              </a:cxnLst>
              <a:rect l="0" t="0" r="r" b="b"/>
              <a:pathLst>
                <a:path w="4" h="55">
                  <a:moveTo>
                    <a:pt x="0" y="55"/>
                  </a:moveTo>
                  <a:lnTo>
                    <a:pt x="1" y="0"/>
                  </a:lnTo>
                  <a:lnTo>
                    <a:pt x="4" y="55"/>
                  </a:lnTo>
                  <a:lnTo>
                    <a:pt x="0" y="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 name="Freeform 138"/>
            <p:cNvSpPr>
              <a:spLocks/>
            </p:cNvSpPr>
            <p:nvPr/>
          </p:nvSpPr>
          <p:spPr bwMode="auto">
            <a:xfrm>
              <a:off x="6203951" y="6249988"/>
              <a:ext cx="7938" cy="87313"/>
            </a:xfrm>
            <a:custGeom>
              <a:avLst/>
              <a:gdLst>
                <a:gd name="T0" fmla="*/ 0 w 5"/>
                <a:gd name="T1" fmla="*/ 55 h 55"/>
                <a:gd name="T2" fmla="*/ 3 w 5"/>
                <a:gd name="T3" fmla="*/ 0 h 55"/>
                <a:gd name="T4" fmla="*/ 5 w 5"/>
                <a:gd name="T5" fmla="*/ 55 h 55"/>
                <a:gd name="T6" fmla="*/ 0 w 5"/>
                <a:gd name="T7" fmla="*/ 55 h 55"/>
              </a:gdLst>
              <a:ahLst/>
              <a:cxnLst>
                <a:cxn ang="0">
                  <a:pos x="T0" y="T1"/>
                </a:cxn>
                <a:cxn ang="0">
                  <a:pos x="T2" y="T3"/>
                </a:cxn>
                <a:cxn ang="0">
                  <a:pos x="T4" y="T5"/>
                </a:cxn>
                <a:cxn ang="0">
                  <a:pos x="T6" y="T7"/>
                </a:cxn>
              </a:cxnLst>
              <a:rect l="0" t="0" r="r" b="b"/>
              <a:pathLst>
                <a:path w="5" h="55">
                  <a:moveTo>
                    <a:pt x="0" y="55"/>
                  </a:moveTo>
                  <a:lnTo>
                    <a:pt x="3" y="0"/>
                  </a:lnTo>
                  <a:lnTo>
                    <a:pt x="5" y="55"/>
                  </a:lnTo>
                  <a:lnTo>
                    <a:pt x="0" y="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Freeform 139"/>
            <p:cNvSpPr>
              <a:spLocks/>
            </p:cNvSpPr>
            <p:nvPr/>
          </p:nvSpPr>
          <p:spPr bwMode="auto">
            <a:xfrm>
              <a:off x="6226176" y="6249988"/>
              <a:ext cx="7938" cy="87313"/>
            </a:xfrm>
            <a:custGeom>
              <a:avLst/>
              <a:gdLst>
                <a:gd name="T0" fmla="*/ 0 w 5"/>
                <a:gd name="T1" fmla="*/ 55 h 55"/>
                <a:gd name="T2" fmla="*/ 2 w 5"/>
                <a:gd name="T3" fmla="*/ 0 h 55"/>
                <a:gd name="T4" fmla="*/ 5 w 5"/>
                <a:gd name="T5" fmla="*/ 55 h 55"/>
                <a:gd name="T6" fmla="*/ 0 w 5"/>
                <a:gd name="T7" fmla="*/ 55 h 55"/>
              </a:gdLst>
              <a:ahLst/>
              <a:cxnLst>
                <a:cxn ang="0">
                  <a:pos x="T0" y="T1"/>
                </a:cxn>
                <a:cxn ang="0">
                  <a:pos x="T2" y="T3"/>
                </a:cxn>
                <a:cxn ang="0">
                  <a:pos x="T4" y="T5"/>
                </a:cxn>
                <a:cxn ang="0">
                  <a:pos x="T6" y="T7"/>
                </a:cxn>
              </a:cxnLst>
              <a:rect l="0" t="0" r="r" b="b"/>
              <a:pathLst>
                <a:path w="5" h="55">
                  <a:moveTo>
                    <a:pt x="0" y="55"/>
                  </a:moveTo>
                  <a:lnTo>
                    <a:pt x="2" y="0"/>
                  </a:lnTo>
                  <a:lnTo>
                    <a:pt x="5" y="55"/>
                  </a:lnTo>
                  <a:lnTo>
                    <a:pt x="0" y="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 name="Freeform 140"/>
            <p:cNvSpPr>
              <a:spLocks/>
            </p:cNvSpPr>
            <p:nvPr/>
          </p:nvSpPr>
          <p:spPr bwMode="auto">
            <a:xfrm>
              <a:off x="6246813" y="6249988"/>
              <a:ext cx="6350" cy="87313"/>
            </a:xfrm>
            <a:custGeom>
              <a:avLst/>
              <a:gdLst>
                <a:gd name="T0" fmla="*/ 0 w 4"/>
                <a:gd name="T1" fmla="*/ 55 h 55"/>
                <a:gd name="T2" fmla="*/ 3 w 4"/>
                <a:gd name="T3" fmla="*/ 0 h 55"/>
                <a:gd name="T4" fmla="*/ 4 w 4"/>
                <a:gd name="T5" fmla="*/ 55 h 55"/>
                <a:gd name="T6" fmla="*/ 0 w 4"/>
                <a:gd name="T7" fmla="*/ 55 h 55"/>
              </a:gdLst>
              <a:ahLst/>
              <a:cxnLst>
                <a:cxn ang="0">
                  <a:pos x="T0" y="T1"/>
                </a:cxn>
                <a:cxn ang="0">
                  <a:pos x="T2" y="T3"/>
                </a:cxn>
                <a:cxn ang="0">
                  <a:pos x="T4" y="T5"/>
                </a:cxn>
                <a:cxn ang="0">
                  <a:pos x="T6" y="T7"/>
                </a:cxn>
              </a:cxnLst>
              <a:rect l="0" t="0" r="r" b="b"/>
              <a:pathLst>
                <a:path w="4" h="55">
                  <a:moveTo>
                    <a:pt x="0" y="55"/>
                  </a:moveTo>
                  <a:lnTo>
                    <a:pt x="3" y="0"/>
                  </a:lnTo>
                  <a:lnTo>
                    <a:pt x="4" y="55"/>
                  </a:lnTo>
                  <a:lnTo>
                    <a:pt x="0" y="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 name="Freeform 141"/>
            <p:cNvSpPr>
              <a:spLocks/>
            </p:cNvSpPr>
            <p:nvPr/>
          </p:nvSpPr>
          <p:spPr bwMode="auto">
            <a:xfrm>
              <a:off x="6269038" y="6249988"/>
              <a:ext cx="4763" cy="87313"/>
            </a:xfrm>
            <a:custGeom>
              <a:avLst/>
              <a:gdLst>
                <a:gd name="T0" fmla="*/ 0 w 3"/>
                <a:gd name="T1" fmla="*/ 55 h 55"/>
                <a:gd name="T2" fmla="*/ 1 w 3"/>
                <a:gd name="T3" fmla="*/ 0 h 55"/>
                <a:gd name="T4" fmla="*/ 3 w 3"/>
                <a:gd name="T5" fmla="*/ 55 h 55"/>
                <a:gd name="T6" fmla="*/ 0 w 3"/>
                <a:gd name="T7" fmla="*/ 55 h 55"/>
              </a:gdLst>
              <a:ahLst/>
              <a:cxnLst>
                <a:cxn ang="0">
                  <a:pos x="T0" y="T1"/>
                </a:cxn>
                <a:cxn ang="0">
                  <a:pos x="T2" y="T3"/>
                </a:cxn>
                <a:cxn ang="0">
                  <a:pos x="T4" y="T5"/>
                </a:cxn>
                <a:cxn ang="0">
                  <a:pos x="T6" y="T7"/>
                </a:cxn>
              </a:cxnLst>
              <a:rect l="0" t="0" r="r" b="b"/>
              <a:pathLst>
                <a:path w="3" h="55">
                  <a:moveTo>
                    <a:pt x="0" y="55"/>
                  </a:moveTo>
                  <a:lnTo>
                    <a:pt x="1" y="0"/>
                  </a:lnTo>
                  <a:lnTo>
                    <a:pt x="3" y="55"/>
                  </a:lnTo>
                  <a:lnTo>
                    <a:pt x="0" y="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 name="Freeform 142"/>
            <p:cNvSpPr>
              <a:spLocks/>
            </p:cNvSpPr>
            <p:nvPr/>
          </p:nvSpPr>
          <p:spPr bwMode="auto">
            <a:xfrm>
              <a:off x="6288088" y="6249988"/>
              <a:ext cx="7938" cy="87313"/>
            </a:xfrm>
            <a:custGeom>
              <a:avLst/>
              <a:gdLst>
                <a:gd name="T0" fmla="*/ 0 w 5"/>
                <a:gd name="T1" fmla="*/ 55 h 55"/>
                <a:gd name="T2" fmla="*/ 2 w 5"/>
                <a:gd name="T3" fmla="*/ 0 h 55"/>
                <a:gd name="T4" fmla="*/ 5 w 5"/>
                <a:gd name="T5" fmla="*/ 55 h 55"/>
                <a:gd name="T6" fmla="*/ 0 w 5"/>
                <a:gd name="T7" fmla="*/ 55 h 55"/>
              </a:gdLst>
              <a:ahLst/>
              <a:cxnLst>
                <a:cxn ang="0">
                  <a:pos x="T0" y="T1"/>
                </a:cxn>
                <a:cxn ang="0">
                  <a:pos x="T2" y="T3"/>
                </a:cxn>
                <a:cxn ang="0">
                  <a:pos x="T4" y="T5"/>
                </a:cxn>
                <a:cxn ang="0">
                  <a:pos x="T6" y="T7"/>
                </a:cxn>
              </a:cxnLst>
              <a:rect l="0" t="0" r="r" b="b"/>
              <a:pathLst>
                <a:path w="5" h="55">
                  <a:moveTo>
                    <a:pt x="0" y="55"/>
                  </a:moveTo>
                  <a:lnTo>
                    <a:pt x="2" y="0"/>
                  </a:lnTo>
                  <a:lnTo>
                    <a:pt x="5" y="55"/>
                  </a:lnTo>
                  <a:lnTo>
                    <a:pt x="0" y="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 name="Freeform 143"/>
            <p:cNvSpPr>
              <a:spLocks/>
            </p:cNvSpPr>
            <p:nvPr/>
          </p:nvSpPr>
          <p:spPr bwMode="auto">
            <a:xfrm>
              <a:off x="6308726" y="6249988"/>
              <a:ext cx="6350" cy="87313"/>
            </a:xfrm>
            <a:custGeom>
              <a:avLst/>
              <a:gdLst>
                <a:gd name="T0" fmla="*/ 0 w 4"/>
                <a:gd name="T1" fmla="*/ 55 h 55"/>
                <a:gd name="T2" fmla="*/ 3 w 4"/>
                <a:gd name="T3" fmla="*/ 0 h 55"/>
                <a:gd name="T4" fmla="*/ 4 w 4"/>
                <a:gd name="T5" fmla="*/ 55 h 55"/>
                <a:gd name="T6" fmla="*/ 0 w 4"/>
                <a:gd name="T7" fmla="*/ 55 h 55"/>
              </a:gdLst>
              <a:ahLst/>
              <a:cxnLst>
                <a:cxn ang="0">
                  <a:pos x="T0" y="T1"/>
                </a:cxn>
                <a:cxn ang="0">
                  <a:pos x="T2" y="T3"/>
                </a:cxn>
                <a:cxn ang="0">
                  <a:pos x="T4" y="T5"/>
                </a:cxn>
                <a:cxn ang="0">
                  <a:pos x="T6" y="T7"/>
                </a:cxn>
              </a:cxnLst>
              <a:rect l="0" t="0" r="r" b="b"/>
              <a:pathLst>
                <a:path w="4" h="55">
                  <a:moveTo>
                    <a:pt x="0" y="55"/>
                  </a:moveTo>
                  <a:lnTo>
                    <a:pt x="3" y="0"/>
                  </a:lnTo>
                  <a:lnTo>
                    <a:pt x="4" y="55"/>
                  </a:lnTo>
                  <a:lnTo>
                    <a:pt x="0" y="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 name="Freeform 144"/>
            <p:cNvSpPr>
              <a:spLocks/>
            </p:cNvSpPr>
            <p:nvPr/>
          </p:nvSpPr>
          <p:spPr bwMode="auto">
            <a:xfrm>
              <a:off x="6330951" y="6249988"/>
              <a:ext cx="6350" cy="87313"/>
            </a:xfrm>
            <a:custGeom>
              <a:avLst/>
              <a:gdLst>
                <a:gd name="T0" fmla="*/ 0 w 4"/>
                <a:gd name="T1" fmla="*/ 55 h 55"/>
                <a:gd name="T2" fmla="*/ 1 w 4"/>
                <a:gd name="T3" fmla="*/ 0 h 55"/>
                <a:gd name="T4" fmla="*/ 4 w 4"/>
                <a:gd name="T5" fmla="*/ 55 h 55"/>
                <a:gd name="T6" fmla="*/ 0 w 4"/>
                <a:gd name="T7" fmla="*/ 55 h 55"/>
              </a:gdLst>
              <a:ahLst/>
              <a:cxnLst>
                <a:cxn ang="0">
                  <a:pos x="T0" y="T1"/>
                </a:cxn>
                <a:cxn ang="0">
                  <a:pos x="T2" y="T3"/>
                </a:cxn>
                <a:cxn ang="0">
                  <a:pos x="T4" y="T5"/>
                </a:cxn>
                <a:cxn ang="0">
                  <a:pos x="T6" y="T7"/>
                </a:cxn>
              </a:cxnLst>
              <a:rect l="0" t="0" r="r" b="b"/>
              <a:pathLst>
                <a:path w="4" h="55">
                  <a:moveTo>
                    <a:pt x="0" y="55"/>
                  </a:moveTo>
                  <a:lnTo>
                    <a:pt x="1" y="0"/>
                  </a:lnTo>
                  <a:lnTo>
                    <a:pt x="4" y="55"/>
                  </a:lnTo>
                  <a:lnTo>
                    <a:pt x="0" y="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 name="Freeform 145"/>
            <p:cNvSpPr>
              <a:spLocks/>
            </p:cNvSpPr>
            <p:nvPr/>
          </p:nvSpPr>
          <p:spPr bwMode="auto">
            <a:xfrm>
              <a:off x="6350001" y="6249988"/>
              <a:ext cx="7938" cy="87313"/>
            </a:xfrm>
            <a:custGeom>
              <a:avLst/>
              <a:gdLst>
                <a:gd name="T0" fmla="*/ 0 w 5"/>
                <a:gd name="T1" fmla="*/ 55 h 55"/>
                <a:gd name="T2" fmla="*/ 3 w 5"/>
                <a:gd name="T3" fmla="*/ 0 h 55"/>
                <a:gd name="T4" fmla="*/ 5 w 5"/>
                <a:gd name="T5" fmla="*/ 55 h 55"/>
                <a:gd name="T6" fmla="*/ 0 w 5"/>
                <a:gd name="T7" fmla="*/ 55 h 55"/>
              </a:gdLst>
              <a:ahLst/>
              <a:cxnLst>
                <a:cxn ang="0">
                  <a:pos x="T0" y="T1"/>
                </a:cxn>
                <a:cxn ang="0">
                  <a:pos x="T2" y="T3"/>
                </a:cxn>
                <a:cxn ang="0">
                  <a:pos x="T4" y="T5"/>
                </a:cxn>
                <a:cxn ang="0">
                  <a:pos x="T6" y="T7"/>
                </a:cxn>
              </a:cxnLst>
              <a:rect l="0" t="0" r="r" b="b"/>
              <a:pathLst>
                <a:path w="5" h="55">
                  <a:moveTo>
                    <a:pt x="0" y="55"/>
                  </a:moveTo>
                  <a:lnTo>
                    <a:pt x="3" y="0"/>
                  </a:lnTo>
                  <a:lnTo>
                    <a:pt x="5" y="55"/>
                  </a:lnTo>
                  <a:lnTo>
                    <a:pt x="0" y="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 name="Freeform 146"/>
            <p:cNvSpPr>
              <a:spLocks/>
            </p:cNvSpPr>
            <p:nvPr/>
          </p:nvSpPr>
          <p:spPr bwMode="auto">
            <a:xfrm>
              <a:off x="6372226" y="6249988"/>
              <a:ext cx="4763" cy="87313"/>
            </a:xfrm>
            <a:custGeom>
              <a:avLst/>
              <a:gdLst>
                <a:gd name="T0" fmla="*/ 0 w 3"/>
                <a:gd name="T1" fmla="*/ 55 h 55"/>
                <a:gd name="T2" fmla="*/ 2 w 3"/>
                <a:gd name="T3" fmla="*/ 0 h 55"/>
                <a:gd name="T4" fmla="*/ 3 w 3"/>
                <a:gd name="T5" fmla="*/ 55 h 55"/>
                <a:gd name="T6" fmla="*/ 0 w 3"/>
                <a:gd name="T7" fmla="*/ 55 h 55"/>
              </a:gdLst>
              <a:ahLst/>
              <a:cxnLst>
                <a:cxn ang="0">
                  <a:pos x="T0" y="T1"/>
                </a:cxn>
                <a:cxn ang="0">
                  <a:pos x="T2" y="T3"/>
                </a:cxn>
                <a:cxn ang="0">
                  <a:pos x="T4" y="T5"/>
                </a:cxn>
                <a:cxn ang="0">
                  <a:pos x="T6" y="T7"/>
                </a:cxn>
              </a:cxnLst>
              <a:rect l="0" t="0" r="r" b="b"/>
              <a:pathLst>
                <a:path w="3" h="55">
                  <a:moveTo>
                    <a:pt x="0" y="55"/>
                  </a:moveTo>
                  <a:lnTo>
                    <a:pt x="2" y="0"/>
                  </a:lnTo>
                  <a:lnTo>
                    <a:pt x="3" y="55"/>
                  </a:lnTo>
                  <a:lnTo>
                    <a:pt x="0" y="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 name="Freeform 147"/>
            <p:cNvSpPr>
              <a:spLocks/>
            </p:cNvSpPr>
            <p:nvPr/>
          </p:nvSpPr>
          <p:spPr bwMode="auto">
            <a:xfrm>
              <a:off x="6392863" y="6249988"/>
              <a:ext cx="6350" cy="87313"/>
            </a:xfrm>
            <a:custGeom>
              <a:avLst/>
              <a:gdLst>
                <a:gd name="T0" fmla="*/ 0 w 4"/>
                <a:gd name="T1" fmla="*/ 55 h 55"/>
                <a:gd name="T2" fmla="*/ 1 w 4"/>
                <a:gd name="T3" fmla="*/ 0 h 55"/>
                <a:gd name="T4" fmla="*/ 4 w 4"/>
                <a:gd name="T5" fmla="*/ 55 h 55"/>
                <a:gd name="T6" fmla="*/ 0 w 4"/>
                <a:gd name="T7" fmla="*/ 55 h 55"/>
              </a:gdLst>
              <a:ahLst/>
              <a:cxnLst>
                <a:cxn ang="0">
                  <a:pos x="T0" y="T1"/>
                </a:cxn>
                <a:cxn ang="0">
                  <a:pos x="T2" y="T3"/>
                </a:cxn>
                <a:cxn ang="0">
                  <a:pos x="T4" y="T5"/>
                </a:cxn>
                <a:cxn ang="0">
                  <a:pos x="T6" y="T7"/>
                </a:cxn>
              </a:cxnLst>
              <a:rect l="0" t="0" r="r" b="b"/>
              <a:pathLst>
                <a:path w="4" h="55">
                  <a:moveTo>
                    <a:pt x="0" y="55"/>
                  </a:moveTo>
                  <a:lnTo>
                    <a:pt x="1" y="0"/>
                  </a:lnTo>
                  <a:lnTo>
                    <a:pt x="4" y="55"/>
                  </a:lnTo>
                  <a:lnTo>
                    <a:pt x="0" y="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 name="Freeform 148"/>
            <p:cNvSpPr>
              <a:spLocks/>
            </p:cNvSpPr>
            <p:nvPr/>
          </p:nvSpPr>
          <p:spPr bwMode="auto">
            <a:xfrm>
              <a:off x="6411913" y="6249988"/>
              <a:ext cx="7938" cy="87313"/>
            </a:xfrm>
            <a:custGeom>
              <a:avLst/>
              <a:gdLst>
                <a:gd name="T0" fmla="*/ 0 w 5"/>
                <a:gd name="T1" fmla="*/ 55 h 55"/>
                <a:gd name="T2" fmla="*/ 3 w 5"/>
                <a:gd name="T3" fmla="*/ 0 h 55"/>
                <a:gd name="T4" fmla="*/ 5 w 5"/>
                <a:gd name="T5" fmla="*/ 55 h 55"/>
                <a:gd name="T6" fmla="*/ 0 w 5"/>
                <a:gd name="T7" fmla="*/ 55 h 55"/>
              </a:gdLst>
              <a:ahLst/>
              <a:cxnLst>
                <a:cxn ang="0">
                  <a:pos x="T0" y="T1"/>
                </a:cxn>
                <a:cxn ang="0">
                  <a:pos x="T2" y="T3"/>
                </a:cxn>
                <a:cxn ang="0">
                  <a:pos x="T4" y="T5"/>
                </a:cxn>
                <a:cxn ang="0">
                  <a:pos x="T6" y="T7"/>
                </a:cxn>
              </a:cxnLst>
              <a:rect l="0" t="0" r="r" b="b"/>
              <a:pathLst>
                <a:path w="5" h="55">
                  <a:moveTo>
                    <a:pt x="0" y="55"/>
                  </a:moveTo>
                  <a:lnTo>
                    <a:pt x="3" y="0"/>
                  </a:lnTo>
                  <a:lnTo>
                    <a:pt x="5" y="55"/>
                  </a:lnTo>
                  <a:lnTo>
                    <a:pt x="0" y="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 name="Freeform 149"/>
            <p:cNvSpPr>
              <a:spLocks/>
            </p:cNvSpPr>
            <p:nvPr/>
          </p:nvSpPr>
          <p:spPr bwMode="auto">
            <a:xfrm>
              <a:off x="6434138" y="6310313"/>
              <a:ext cx="7938" cy="26988"/>
            </a:xfrm>
            <a:custGeom>
              <a:avLst/>
              <a:gdLst>
                <a:gd name="T0" fmla="*/ 3 w 3"/>
                <a:gd name="T1" fmla="*/ 11 h 11"/>
                <a:gd name="T2" fmla="*/ 0 w 3"/>
                <a:gd name="T3" fmla="*/ 11 h 11"/>
                <a:gd name="T4" fmla="*/ 0 w 3"/>
                <a:gd name="T5" fmla="*/ 8 h 11"/>
                <a:gd name="T6" fmla="*/ 0 w 3"/>
                <a:gd name="T7" fmla="*/ 0 h 11"/>
                <a:gd name="T8" fmla="*/ 2 w 3"/>
                <a:gd name="T9" fmla="*/ 3 h 11"/>
                <a:gd name="T10" fmla="*/ 3 w 3"/>
                <a:gd name="T11" fmla="*/ 10 h 11"/>
                <a:gd name="T12" fmla="*/ 3 w 3"/>
                <a:gd name="T13" fmla="*/ 11 h 11"/>
              </a:gdLst>
              <a:ahLst/>
              <a:cxnLst>
                <a:cxn ang="0">
                  <a:pos x="T0" y="T1"/>
                </a:cxn>
                <a:cxn ang="0">
                  <a:pos x="T2" y="T3"/>
                </a:cxn>
                <a:cxn ang="0">
                  <a:pos x="T4" y="T5"/>
                </a:cxn>
                <a:cxn ang="0">
                  <a:pos x="T6" y="T7"/>
                </a:cxn>
                <a:cxn ang="0">
                  <a:pos x="T8" y="T9"/>
                </a:cxn>
                <a:cxn ang="0">
                  <a:pos x="T10" y="T11"/>
                </a:cxn>
                <a:cxn ang="0">
                  <a:pos x="T12" y="T13"/>
                </a:cxn>
              </a:cxnLst>
              <a:rect l="0" t="0" r="r" b="b"/>
              <a:pathLst>
                <a:path w="3" h="11">
                  <a:moveTo>
                    <a:pt x="3" y="11"/>
                  </a:moveTo>
                  <a:cubicBezTo>
                    <a:pt x="0" y="11"/>
                    <a:pt x="0" y="11"/>
                    <a:pt x="0" y="11"/>
                  </a:cubicBezTo>
                  <a:cubicBezTo>
                    <a:pt x="0" y="8"/>
                    <a:pt x="0" y="8"/>
                    <a:pt x="0" y="8"/>
                  </a:cubicBezTo>
                  <a:cubicBezTo>
                    <a:pt x="0" y="0"/>
                    <a:pt x="0" y="0"/>
                    <a:pt x="0" y="0"/>
                  </a:cubicBezTo>
                  <a:cubicBezTo>
                    <a:pt x="1" y="1"/>
                    <a:pt x="2" y="2"/>
                    <a:pt x="2" y="3"/>
                  </a:cubicBezTo>
                  <a:cubicBezTo>
                    <a:pt x="3" y="10"/>
                    <a:pt x="3" y="10"/>
                    <a:pt x="3" y="10"/>
                  </a:cubicBezTo>
                  <a:lnTo>
                    <a:pt x="3"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 name="Freeform 150"/>
            <p:cNvSpPr>
              <a:spLocks/>
            </p:cNvSpPr>
            <p:nvPr/>
          </p:nvSpPr>
          <p:spPr bwMode="auto">
            <a:xfrm>
              <a:off x="6454776" y="6324600"/>
              <a:ext cx="6350" cy="12700"/>
            </a:xfrm>
            <a:custGeom>
              <a:avLst/>
              <a:gdLst>
                <a:gd name="T0" fmla="*/ 3 w 3"/>
                <a:gd name="T1" fmla="*/ 5 h 5"/>
                <a:gd name="T2" fmla="*/ 0 w 3"/>
                <a:gd name="T3" fmla="*/ 5 h 5"/>
                <a:gd name="T4" fmla="*/ 0 w 3"/>
                <a:gd name="T5" fmla="*/ 0 h 5"/>
                <a:gd name="T6" fmla="*/ 3 w 3"/>
                <a:gd name="T7" fmla="*/ 1 h 5"/>
                <a:gd name="T8" fmla="*/ 3 w 3"/>
                <a:gd name="T9" fmla="*/ 5 h 5"/>
              </a:gdLst>
              <a:ahLst/>
              <a:cxnLst>
                <a:cxn ang="0">
                  <a:pos x="T0" y="T1"/>
                </a:cxn>
                <a:cxn ang="0">
                  <a:pos x="T2" y="T3"/>
                </a:cxn>
                <a:cxn ang="0">
                  <a:pos x="T4" y="T5"/>
                </a:cxn>
                <a:cxn ang="0">
                  <a:pos x="T6" y="T7"/>
                </a:cxn>
                <a:cxn ang="0">
                  <a:pos x="T8" y="T9"/>
                </a:cxn>
              </a:cxnLst>
              <a:rect l="0" t="0" r="r" b="b"/>
              <a:pathLst>
                <a:path w="3" h="5">
                  <a:moveTo>
                    <a:pt x="3" y="5"/>
                  </a:moveTo>
                  <a:cubicBezTo>
                    <a:pt x="0" y="5"/>
                    <a:pt x="0" y="5"/>
                    <a:pt x="0" y="5"/>
                  </a:cubicBezTo>
                  <a:cubicBezTo>
                    <a:pt x="0" y="0"/>
                    <a:pt x="0" y="0"/>
                    <a:pt x="0" y="0"/>
                  </a:cubicBezTo>
                  <a:cubicBezTo>
                    <a:pt x="1" y="0"/>
                    <a:pt x="2" y="1"/>
                    <a:pt x="3" y="1"/>
                  </a:cubicBezTo>
                  <a:lnTo>
                    <a:pt x="3" y="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 name="Rectangle 151"/>
            <p:cNvSpPr>
              <a:spLocks noChangeArrowheads="1"/>
            </p:cNvSpPr>
            <p:nvPr/>
          </p:nvSpPr>
          <p:spPr bwMode="auto">
            <a:xfrm>
              <a:off x="6477001" y="6327775"/>
              <a:ext cx="4763" cy="95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Rectangle 152"/>
            <p:cNvSpPr>
              <a:spLocks noChangeArrowheads="1"/>
            </p:cNvSpPr>
            <p:nvPr/>
          </p:nvSpPr>
          <p:spPr bwMode="auto">
            <a:xfrm>
              <a:off x="6496051" y="6327775"/>
              <a:ext cx="7938" cy="95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 name="Freeform 153"/>
            <p:cNvSpPr>
              <a:spLocks/>
            </p:cNvSpPr>
            <p:nvPr/>
          </p:nvSpPr>
          <p:spPr bwMode="auto">
            <a:xfrm>
              <a:off x="6516688" y="6327775"/>
              <a:ext cx="6350" cy="9525"/>
            </a:xfrm>
            <a:custGeom>
              <a:avLst/>
              <a:gdLst>
                <a:gd name="T0" fmla="*/ 4 w 4"/>
                <a:gd name="T1" fmla="*/ 6 h 6"/>
                <a:gd name="T2" fmla="*/ 0 w 4"/>
                <a:gd name="T3" fmla="*/ 6 h 6"/>
                <a:gd name="T4" fmla="*/ 1 w 4"/>
                <a:gd name="T5" fmla="*/ 0 h 6"/>
                <a:gd name="T6" fmla="*/ 4 w 4"/>
                <a:gd name="T7" fmla="*/ 0 h 6"/>
                <a:gd name="T8" fmla="*/ 4 w 4"/>
                <a:gd name="T9" fmla="*/ 6 h 6"/>
              </a:gdLst>
              <a:ahLst/>
              <a:cxnLst>
                <a:cxn ang="0">
                  <a:pos x="T0" y="T1"/>
                </a:cxn>
                <a:cxn ang="0">
                  <a:pos x="T2" y="T3"/>
                </a:cxn>
                <a:cxn ang="0">
                  <a:pos x="T4" y="T5"/>
                </a:cxn>
                <a:cxn ang="0">
                  <a:pos x="T6" y="T7"/>
                </a:cxn>
                <a:cxn ang="0">
                  <a:pos x="T8" y="T9"/>
                </a:cxn>
              </a:cxnLst>
              <a:rect l="0" t="0" r="r" b="b"/>
              <a:pathLst>
                <a:path w="4" h="6">
                  <a:moveTo>
                    <a:pt x="4" y="6"/>
                  </a:moveTo>
                  <a:lnTo>
                    <a:pt x="0" y="6"/>
                  </a:lnTo>
                  <a:lnTo>
                    <a:pt x="1" y="0"/>
                  </a:lnTo>
                  <a:lnTo>
                    <a:pt x="4" y="0"/>
                  </a:lnTo>
                  <a:lnTo>
                    <a:pt x="4" y="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 name="Rectangle 154"/>
            <p:cNvSpPr>
              <a:spLocks noChangeArrowheads="1"/>
            </p:cNvSpPr>
            <p:nvPr/>
          </p:nvSpPr>
          <p:spPr bwMode="auto">
            <a:xfrm>
              <a:off x="6538913" y="6327775"/>
              <a:ext cx="6350" cy="95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 name="Rectangle 155"/>
            <p:cNvSpPr>
              <a:spLocks noChangeArrowheads="1"/>
            </p:cNvSpPr>
            <p:nvPr/>
          </p:nvSpPr>
          <p:spPr bwMode="auto">
            <a:xfrm>
              <a:off x="6557963" y="6327775"/>
              <a:ext cx="7938" cy="95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 name="Rectangle 156"/>
            <p:cNvSpPr>
              <a:spLocks noChangeArrowheads="1"/>
            </p:cNvSpPr>
            <p:nvPr/>
          </p:nvSpPr>
          <p:spPr bwMode="auto">
            <a:xfrm>
              <a:off x="6580188" y="6327775"/>
              <a:ext cx="4763" cy="95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 name="Rectangle 157"/>
            <p:cNvSpPr>
              <a:spLocks noChangeArrowheads="1"/>
            </p:cNvSpPr>
            <p:nvPr/>
          </p:nvSpPr>
          <p:spPr bwMode="auto">
            <a:xfrm>
              <a:off x="6600826" y="6327775"/>
              <a:ext cx="6350" cy="95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7" name="Freeform 158"/>
            <p:cNvSpPr>
              <a:spLocks/>
            </p:cNvSpPr>
            <p:nvPr/>
          </p:nvSpPr>
          <p:spPr bwMode="auto">
            <a:xfrm>
              <a:off x="6619876" y="6327775"/>
              <a:ext cx="7938" cy="9525"/>
            </a:xfrm>
            <a:custGeom>
              <a:avLst/>
              <a:gdLst>
                <a:gd name="T0" fmla="*/ 5 w 5"/>
                <a:gd name="T1" fmla="*/ 6 h 6"/>
                <a:gd name="T2" fmla="*/ 0 w 5"/>
                <a:gd name="T3" fmla="*/ 6 h 6"/>
                <a:gd name="T4" fmla="*/ 2 w 5"/>
                <a:gd name="T5" fmla="*/ 0 h 6"/>
                <a:gd name="T6" fmla="*/ 5 w 5"/>
                <a:gd name="T7" fmla="*/ 0 h 6"/>
                <a:gd name="T8" fmla="*/ 5 w 5"/>
                <a:gd name="T9" fmla="*/ 6 h 6"/>
              </a:gdLst>
              <a:ahLst/>
              <a:cxnLst>
                <a:cxn ang="0">
                  <a:pos x="T0" y="T1"/>
                </a:cxn>
                <a:cxn ang="0">
                  <a:pos x="T2" y="T3"/>
                </a:cxn>
                <a:cxn ang="0">
                  <a:pos x="T4" y="T5"/>
                </a:cxn>
                <a:cxn ang="0">
                  <a:pos x="T6" y="T7"/>
                </a:cxn>
                <a:cxn ang="0">
                  <a:pos x="T8" y="T9"/>
                </a:cxn>
              </a:cxnLst>
              <a:rect l="0" t="0" r="r" b="b"/>
              <a:pathLst>
                <a:path w="5" h="6">
                  <a:moveTo>
                    <a:pt x="5" y="6"/>
                  </a:moveTo>
                  <a:lnTo>
                    <a:pt x="0" y="6"/>
                  </a:lnTo>
                  <a:lnTo>
                    <a:pt x="2" y="0"/>
                  </a:lnTo>
                  <a:lnTo>
                    <a:pt x="5" y="0"/>
                  </a:lnTo>
                  <a:lnTo>
                    <a:pt x="5" y="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 name="Rectangle 159"/>
            <p:cNvSpPr>
              <a:spLocks noChangeArrowheads="1"/>
            </p:cNvSpPr>
            <p:nvPr/>
          </p:nvSpPr>
          <p:spPr bwMode="auto">
            <a:xfrm>
              <a:off x="6642101" y="6327775"/>
              <a:ext cx="7938" cy="95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 name="Rectangle 160"/>
            <p:cNvSpPr>
              <a:spLocks noChangeArrowheads="1"/>
            </p:cNvSpPr>
            <p:nvPr/>
          </p:nvSpPr>
          <p:spPr bwMode="auto">
            <a:xfrm>
              <a:off x="6662738" y="6327775"/>
              <a:ext cx="6350" cy="95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 name="Rectangle 161"/>
            <p:cNvSpPr>
              <a:spLocks noChangeArrowheads="1"/>
            </p:cNvSpPr>
            <p:nvPr/>
          </p:nvSpPr>
          <p:spPr bwMode="auto">
            <a:xfrm>
              <a:off x="6684963" y="6327775"/>
              <a:ext cx="4763" cy="95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1" name="Rectangle 162"/>
            <p:cNvSpPr>
              <a:spLocks noChangeArrowheads="1"/>
            </p:cNvSpPr>
            <p:nvPr/>
          </p:nvSpPr>
          <p:spPr bwMode="auto">
            <a:xfrm>
              <a:off x="6704013" y="6327775"/>
              <a:ext cx="7938" cy="95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 name="Freeform 163"/>
            <p:cNvSpPr>
              <a:spLocks/>
            </p:cNvSpPr>
            <p:nvPr/>
          </p:nvSpPr>
          <p:spPr bwMode="auto">
            <a:xfrm>
              <a:off x="6724651" y="6327775"/>
              <a:ext cx="6350" cy="9525"/>
            </a:xfrm>
            <a:custGeom>
              <a:avLst/>
              <a:gdLst>
                <a:gd name="T0" fmla="*/ 4 w 4"/>
                <a:gd name="T1" fmla="*/ 6 h 6"/>
                <a:gd name="T2" fmla="*/ 0 w 4"/>
                <a:gd name="T3" fmla="*/ 6 h 6"/>
                <a:gd name="T4" fmla="*/ 1 w 4"/>
                <a:gd name="T5" fmla="*/ 0 h 6"/>
                <a:gd name="T6" fmla="*/ 4 w 4"/>
                <a:gd name="T7" fmla="*/ 0 h 6"/>
                <a:gd name="T8" fmla="*/ 4 w 4"/>
                <a:gd name="T9" fmla="*/ 6 h 6"/>
              </a:gdLst>
              <a:ahLst/>
              <a:cxnLst>
                <a:cxn ang="0">
                  <a:pos x="T0" y="T1"/>
                </a:cxn>
                <a:cxn ang="0">
                  <a:pos x="T2" y="T3"/>
                </a:cxn>
                <a:cxn ang="0">
                  <a:pos x="T4" y="T5"/>
                </a:cxn>
                <a:cxn ang="0">
                  <a:pos x="T6" y="T7"/>
                </a:cxn>
                <a:cxn ang="0">
                  <a:pos x="T8" y="T9"/>
                </a:cxn>
              </a:cxnLst>
              <a:rect l="0" t="0" r="r" b="b"/>
              <a:pathLst>
                <a:path w="4" h="6">
                  <a:moveTo>
                    <a:pt x="4" y="6"/>
                  </a:moveTo>
                  <a:lnTo>
                    <a:pt x="0" y="6"/>
                  </a:lnTo>
                  <a:lnTo>
                    <a:pt x="1" y="0"/>
                  </a:lnTo>
                  <a:lnTo>
                    <a:pt x="4" y="0"/>
                  </a:lnTo>
                  <a:lnTo>
                    <a:pt x="4" y="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 name="Rectangle 164"/>
            <p:cNvSpPr>
              <a:spLocks noChangeArrowheads="1"/>
            </p:cNvSpPr>
            <p:nvPr/>
          </p:nvSpPr>
          <p:spPr bwMode="auto">
            <a:xfrm>
              <a:off x="6746876" y="6327775"/>
              <a:ext cx="6350" cy="95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 name="Freeform 165"/>
            <p:cNvSpPr>
              <a:spLocks/>
            </p:cNvSpPr>
            <p:nvPr/>
          </p:nvSpPr>
          <p:spPr bwMode="auto">
            <a:xfrm>
              <a:off x="6765926" y="6323013"/>
              <a:ext cx="7938" cy="14288"/>
            </a:xfrm>
            <a:custGeom>
              <a:avLst/>
              <a:gdLst>
                <a:gd name="T0" fmla="*/ 3 w 3"/>
                <a:gd name="T1" fmla="*/ 6 h 6"/>
                <a:gd name="T2" fmla="*/ 0 w 3"/>
                <a:gd name="T3" fmla="*/ 6 h 6"/>
                <a:gd name="T4" fmla="*/ 0 w 3"/>
                <a:gd name="T5" fmla="*/ 1 h 6"/>
                <a:gd name="T6" fmla="*/ 3 w 3"/>
                <a:gd name="T7" fmla="*/ 0 h 6"/>
                <a:gd name="T8" fmla="*/ 3 w 3"/>
                <a:gd name="T9" fmla="*/ 6 h 6"/>
              </a:gdLst>
              <a:ahLst/>
              <a:cxnLst>
                <a:cxn ang="0">
                  <a:pos x="T0" y="T1"/>
                </a:cxn>
                <a:cxn ang="0">
                  <a:pos x="T2" y="T3"/>
                </a:cxn>
                <a:cxn ang="0">
                  <a:pos x="T4" y="T5"/>
                </a:cxn>
                <a:cxn ang="0">
                  <a:pos x="T6" y="T7"/>
                </a:cxn>
                <a:cxn ang="0">
                  <a:pos x="T8" y="T9"/>
                </a:cxn>
              </a:cxnLst>
              <a:rect l="0" t="0" r="r" b="b"/>
              <a:pathLst>
                <a:path w="3" h="6">
                  <a:moveTo>
                    <a:pt x="3" y="6"/>
                  </a:moveTo>
                  <a:cubicBezTo>
                    <a:pt x="0" y="6"/>
                    <a:pt x="0" y="6"/>
                    <a:pt x="0" y="6"/>
                  </a:cubicBezTo>
                  <a:cubicBezTo>
                    <a:pt x="0" y="1"/>
                    <a:pt x="0" y="1"/>
                    <a:pt x="0" y="1"/>
                  </a:cubicBezTo>
                  <a:cubicBezTo>
                    <a:pt x="1" y="1"/>
                    <a:pt x="2" y="1"/>
                    <a:pt x="3" y="0"/>
                  </a:cubicBezTo>
                  <a:lnTo>
                    <a:pt x="3" y="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 name="Freeform 166"/>
            <p:cNvSpPr>
              <a:spLocks/>
            </p:cNvSpPr>
            <p:nvPr/>
          </p:nvSpPr>
          <p:spPr bwMode="auto">
            <a:xfrm>
              <a:off x="6788151" y="6302375"/>
              <a:ext cx="4763" cy="34925"/>
            </a:xfrm>
            <a:custGeom>
              <a:avLst/>
              <a:gdLst>
                <a:gd name="T0" fmla="*/ 2 w 2"/>
                <a:gd name="T1" fmla="*/ 14 h 14"/>
                <a:gd name="T2" fmla="*/ 0 w 2"/>
                <a:gd name="T3" fmla="*/ 14 h 14"/>
                <a:gd name="T4" fmla="*/ 0 w 2"/>
                <a:gd name="T5" fmla="*/ 12 h 14"/>
                <a:gd name="T6" fmla="*/ 0 w 2"/>
                <a:gd name="T7" fmla="*/ 3 h 14"/>
                <a:gd name="T8" fmla="*/ 2 w 2"/>
                <a:gd name="T9" fmla="*/ 0 h 14"/>
                <a:gd name="T10" fmla="*/ 2 w 2"/>
                <a:gd name="T11" fmla="*/ 9 h 14"/>
                <a:gd name="T12" fmla="*/ 2 w 2"/>
                <a:gd name="T13" fmla="*/ 14 h 14"/>
              </a:gdLst>
              <a:ahLst/>
              <a:cxnLst>
                <a:cxn ang="0">
                  <a:pos x="T0" y="T1"/>
                </a:cxn>
                <a:cxn ang="0">
                  <a:pos x="T2" y="T3"/>
                </a:cxn>
                <a:cxn ang="0">
                  <a:pos x="T4" y="T5"/>
                </a:cxn>
                <a:cxn ang="0">
                  <a:pos x="T6" y="T7"/>
                </a:cxn>
                <a:cxn ang="0">
                  <a:pos x="T8" y="T9"/>
                </a:cxn>
                <a:cxn ang="0">
                  <a:pos x="T10" y="T11"/>
                </a:cxn>
                <a:cxn ang="0">
                  <a:pos x="T12" y="T13"/>
                </a:cxn>
              </a:cxnLst>
              <a:rect l="0" t="0" r="r" b="b"/>
              <a:pathLst>
                <a:path w="2" h="14">
                  <a:moveTo>
                    <a:pt x="2" y="14"/>
                  </a:moveTo>
                  <a:cubicBezTo>
                    <a:pt x="0" y="14"/>
                    <a:pt x="0" y="14"/>
                    <a:pt x="0" y="14"/>
                  </a:cubicBezTo>
                  <a:cubicBezTo>
                    <a:pt x="0" y="12"/>
                    <a:pt x="0" y="12"/>
                    <a:pt x="0" y="12"/>
                  </a:cubicBezTo>
                  <a:cubicBezTo>
                    <a:pt x="0" y="3"/>
                    <a:pt x="0" y="3"/>
                    <a:pt x="0" y="3"/>
                  </a:cubicBezTo>
                  <a:cubicBezTo>
                    <a:pt x="1" y="2"/>
                    <a:pt x="1" y="1"/>
                    <a:pt x="2" y="0"/>
                  </a:cubicBezTo>
                  <a:cubicBezTo>
                    <a:pt x="2" y="9"/>
                    <a:pt x="2" y="9"/>
                    <a:pt x="2" y="9"/>
                  </a:cubicBezTo>
                  <a:lnTo>
                    <a:pt x="2" y="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 name="Freeform 167"/>
            <p:cNvSpPr>
              <a:spLocks/>
            </p:cNvSpPr>
            <p:nvPr/>
          </p:nvSpPr>
          <p:spPr bwMode="auto">
            <a:xfrm>
              <a:off x="6808788" y="6249988"/>
              <a:ext cx="6350" cy="87313"/>
            </a:xfrm>
            <a:custGeom>
              <a:avLst/>
              <a:gdLst>
                <a:gd name="T0" fmla="*/ 0 w 4"/>
                <a:gd name="T1" fmla="*/ 55 h 55"/>
                <a:gd name="T2" fmla="*/ 1 w 4"/>
                <a:gd name="T3" fmla="*/ 0 h 55"/>
                <a:gd name="T4" fmla="*/ 4 w 4"/>
                <a:gd name="T5" fmla="*/ 55 h 55"/>
                <a:gd name="T6" fmla="*/ 0 w 4"/>
                <a:gd name="T7" fmla="*/ 55 h 55"/>
              </a:gdLst>
              <a:ahLst/>
              <a:cxnLst>
                <a:cxn ang="0">
                  <a:pos x="T0" y="T1"/>
                </a:cxn>
                <a:cxn ang="0">
                  <a:pos x="T2" y="T3"/>
                </a:cxn>
                <a:cxn ang="0">
                  <a:pos x="T4" y="T5"/>
                </a:cxn>
                <a:cxn ang="0">
                  <a:pos x="T6" y="T7"/>
                </a:cxn>
              </a:cxnLst>
              <a:rect l="0" t="0" r="r" b="b"/>
              <a:pathLst>
                <a:path w="4" h="55">
                  <a:moveTo>
                    <a:pt x="0" y="55"/>
                  </a:moveTo>
                  <a:lnTo>
                    <a:pt x="1" y="0"/>
                  </a:lnTo>
                  <a:lnTo>
                    <a:pt x="4" y="55"/>
                  </a:lnTo>
                  <a:lnTo>
                    <a:pt x="0" y="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 name="Freeform 168"/>
            <p:cNvSpPr>
              <a:spLocks/>
            </p:cNvSpPr>
            <p:nvPr/>
          </p:nvSpPr>
          <p:spPr bwMode="auto">
            <a:xfrm>
              <a:off x="6827838" y="6249988"/>
              <a:ext cx="7938" cy="87313"/>
            </a:xfrm>
            <a:custGeom>
              <a:avLst/>
              <a:gdLst>
                <a:gd name="T0" fmla="*/ 0 w 5"/>
                <a:gd name="T1" fmla="*/ 55 h 55"/>
                <a:gd name="T2" fmla="*/ 3 w 5"/>
                <a:gd name="T3" fmla="*/ 0 h 55"/>
                <a:gd name="T4" fmla="*/ 5 w 5"/>
                <a:gd name="T5" fmla="*/ 55 h 55"/>
                <a:gd name="T6" fmla="*/ 0 w 5"/>
                <a:gd name="T7" fmla="*/ 55 h 55"/>
              </a:gdLst>
              <a:ahLst/>
              <a:cxnLst>
                <a:cxn ang="0">
                  <a:pos x="T0" y="T1"/>
                </a:cxn>
                <a:cxn ang="0">
                  <a:pos x="T2" y="T3"/>
                </a:cxn>
                <a:cxn ang="0">
                  <a:pos x="T4" y="T5"/>
                </a:cxn>
                <a:cxn ang="0">
                  <a:pos x="T6" y="T7"/>
                </a:cxn>
              </a:cxnLst>
              <a:rect l="0" t="0" r="r" b="b"/>
              <a:pathLst>
                <a:path w="5" h="55">
                  <a:moveTo>
                    <a:pt x="0" y="55"/>
                  </a:moveTo>
                  <a:lnTo>
                    <a:pt x="3" y="0"/>
                  </a:lnTo>
                  <a:lnTo>
                    <a:pt x="5" y="55"/>
                  </a:lnTo>
                  <a:lnTo>
                    <a:pt x="0" y="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 name="Freeform 169"/>
            <p:cNvSpPr>
              <a:spLocks/>
            </p:cNvSpPr>
            <p:nvPr/>
          </p:nvSpPr>
          <p:spPr bwMode="auto">
            <a:xfrm>
              <a:off x="6850063" y="6249988"/>
              <a:ext cx="7938" cy="87313"/>
            </a:xfrm>
            <a:custGeom>
              <a:avLst/>
              <a:gdLst>
                <a:gd name="T0" fmla="*/ 0 w 5"/>
                <a:gd name="T1" fmla="*/ 55 h 55"/>
                <a:gd name="T2" fmla="*/ 2 w 5"/>
                <a:gd name="T3" fmla="*/ 0 h 55"/>
                <a:gd name="T4" fmla="*/ 5 w 5"/>
                <a:gd name="T5" fmla="*/ 55 h 55"/>
                <a:gd name="T6" fmla="*/ 0 w 5"/>
                <a:gd name="T7" fmla="*/ 55 h 55"/>
              </a:gdLst>
              <a:ahLst/>
              <a:cxnLst>
                <a:cxn ang="0">
                  <a:pos x="T0" y="T1"/>
                </a:cxn>
                <a:cxn ang="0">
                  <a:pos x="T2" y="T3"/>
                </a:cxn>
                <a:cxn ang="0">
                  <a:pos x="T4" y="T5"/>
                </a:cxn>
                <a:cxn ang="0">
                  <a:pos x="T6" y="T7"/>
                </a:cxn>
              </a:cxnLst>
              <a:rect l="0" t="0" r="r" b="b"/>
              <a:pathLst>
                <a:path w="5" h="55">
                  <a:moveTo>
                    <a:pt x="0" y="55"/>
                  </a:moveTo>
                  <a:lnTo>
                    <a:pt x="2" y="0"/>
                  </a:lnTo>
                  <a:lnTo>
                    <a:pt x="5" y="55"/>
                  </a:lnTo>
                  <a:lnTo>
                    <a:pt x="0" y="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 name="Freeform 170"/>
            <p:cNvSpPr>
              <a:spLocks/>
            </p:cNvSpPr>
            <p:nvPr/>
          </p:nvSpPr>
          <p:spPr bwMode="auto">
            <a:xfrm>
              <a:off x="6870701" y="6249988"/>
              <a:ext cx="6350" cy="87313"/>
            </a:xfrm>
            <a:custGeom>
              <a:avLst/>
              <a:gdLst>
                <a:gd name="T0" fmla="*/ 0 w 4"/>
                <a:gd name="T1" fmla="*/ 55 h 55"/>
                <a:gd name="T2" fmla="*/ 3 w 4"/>
                <a:gd name="T3" fmla="*/ 0 h 55"/>
                <a:gd name="T4" fmla="*/ 4 w 4"/>
                <a:gd name="T5" fmla="*/ 55 h 55"/>
                <a:gd name="T6" fmla="*/ 0 w 4"/>
                <a:gd name="T7" fmla="*/ 55 h 55"/>
              </a:gdLst>
              <a:ahLst/>
              <a:cxnLst>
                <a:cxn ang="0">
                  <a:pos x="T0" y="T1"/>
                </a:cxn>
                <a:cxn ang="0">
                  <a:pos x="T2" y="T3"/>
                </a:cxn>
                <a:cxn ang="0">
                  <a:pos x="T4" y="T5"/>
                </a:cxn>
                <a:cxn ang="0">
                  <a:pos x="T6" y="T7"/>
                </a:cxn>
              </a:cxnLst>
              <a:rect l="0" t="0" r="r" b="b"/>
              <a:pathLst>
                <a:path w="4" h="55">
                  <a:moveTo>
                    <a:pt x="0" y="55"/>
                  </a:moveTo>
                  <a:lnTo>
                    <a:pt x="3" y="0"/>
                  </a:lnTo>
                  <a:lnTo>
                    <a:pt x="4" y="55"/>
                  </a:lnTo>
                  <a:lnTo>
                    <a:pt x="0" y="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0" name="Freeform 171"/>
            <p:cNvSpPr>
              <a:spLocks/>
            </p:cNvSpPr>
            <p:nvPr/>
          </p:nvSpPr>
          <p:spPr bwMode="auto">
            <a:xfrm>
              <a:off x="6892926" y="6249988"/>
              <a:ext cx="4763" cy="87313"/>
            </a:xfrm>
            <a:custGeom>
              <a:avLst/>
              <a:gdLst>
                <a:gd name="T0" fmla="*/ 0 w 3"/>
                <a:gd name="T1" fmla="*/ 55 h 55"/>
                <a:gd name="T2" fmla="*/ 1 w 3"/>
                <a:gd name="T3" fmla="*/ 0 h 55"/>
                <a:gd name="T4" fmla="*/ 3 w 3"/>
                <a:gd name="T5" fmla="*/ 55 h 55"/>
                <a:gd name="T6" fmla="*/ 0 w 3"/>
                <a:gd name="T7" fmla="*/ 55 h 55"/>
              </a:gdLst>
              <a:ahLst/>
              <a:cxnLst>
                <a:cxn ang="0">
                  <a:pos x="T0" y="T1"/>
                </a:cxn>
                <a:cxn ang="0">
                  <a:pos x="T2" y="T3"/>
                </a:cxn>
                <a:cxn ang="0">
                  <a:pos x="T4" y="T5"/>
                </a:cxn>
                <a:cxn ang="0">
                  <a:pos x="T6" y="T7"/>
                </a:cxn>
              </a:cxnLst>
              <a:rect l="0" t="0" r="r" b="b"/>
              <a:pathLst>
                <a:path w="3" h="55">
                  <a:moveTo>
                    <a:pt x="0" y="55"/>
                  </a:moveTo>
                  <a:lnTo>
                    <a:pt x="1" y="0"/>
                  </a:lnTo>
                  <a:lnTo>
                    <a:pt x="3" y="55"/>
                  </a:lnTo>
                  <a:lnTo>
                    <a:pt x="0" y="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1" name="Freeform 172"/>
            <p:cNvSpPr>
              <a:spLocks/>
            </p:cNvSpPr>
            <p:nvPr/>
          </p:nvSpPr>
          <p:spPr bwMode="auto">
            <a:xfrm>
              <a:off x="6911976" y="6249988"/>
              <a:ext cx="7938" cy="87313"/>
            </a:xfrm>
            <a:custGeom>
              <a:avLst/>
              <a:gdLst>
                <a:gd name="T0" fmla="*/ 0 w 5"/>
                <a:gd name="T1" fmla="*/ 55 h 55"/>
                <a:gd name="T2" fmla="*/ 2 w 5"/>
                <a:gd name="T3" fmla="*/ 0 h 55"/>
                <a:gd name="T4" fmla="*/ 5 w 5"/>
                <a:gd name="T5" fmla="*/ 55 h 55"/>
                <a:gd name="T6" fmla="*/ 0 w 5"/>
                <a:gd name="T7" fmla="*/ 55 h 55"/>
              </a:gdLst>
              <a:ahLst/>
              <a:cxnLst>
                <a:cxn ang="0">
                  <a:pos x="T0" y="T1"/>
                </a:cxn>
                <a:cxn ang="0">
                  <a:pos x="T2" y="T3"/>
                </a:cxn>
                <a:cxn ang="0">
                  <a:pos x="T4" y="T5"/>
                </a:cxn>
                <a:cxn ang="0">
                  <a:pos x="T6" y="T7"/>
                </a:cxn>
              </a:cxnLst>
              <a:rect l="0" t="0" r="r" b="b"/>
              <a:pathLst>
                <a:path w="5" h="55">
                  <a:moveTo>
                    <a:pt x="0" y="55"/>
                  </a:moveTo>
                  <a:lnTo>
                    <a:pt x="2" y="0"/>
                  </a:lnTo>
                  <a:lnTo>
                    <a:pt x="5" y="55"/>
                  </a:lnTo>
                  <a:lnTo>
                    <a:pt x="0" y="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 name="Freeform 173"/>
            <p:cNvSpPr>
              <a:spLocks/>
            </p:cNvSpPr>
            <p:nvPr/>
          </p:nvSpPr>
          <p:spPr bwMode="auto">
            <a:xfrm>
              <a:off x="6932613" y="6249988"/>
              <a:ext cx="6350" cy="87313"/>
            </a:xfrm>
            <a:custGeom>
              <a:avLst/>
              <a:gdLst>
                <a:gd name="T0" fmla="*/ 0 w 4"/>
                <a:gd name="T1" fmla="*/ 55 h 55"/>
                <a:gd name="T2" fmla="*/ 3 w 4"/>
                <a:gd name="T3" fmla="*/ 0 h 55"/>
                <a:gd name="T4" fmla="*/ 4 w 4"/>
                <a:gd name="T5" fmla="*/ 55 h 55"/>
                <a:gd name="T6" fmla="*/ 0 w 4"/>
                <a:gd name="T7" fmla="*/ 55 h 55"/>
              </a:gdLst>
              <a:ahLst/>
              <a:cxnLst>
                <a:cxn ang="0">
                  <a:pos x="T0" y="T1"/>
                </a:cxn>
                <a:cxn ang="0">
                  <a:pos x="T2" y="T3"/>
                </a:cxn>
                <a:cxn ang="0">
                  <a:pos x="T4" y="T5"/>
                </a:cxn>
                <a:cxn ang="0">
                  <a:pos x="T6" y="T7"/>
                </a:cxn>
              </a:cxnLst>
              <a:rect l="0" t="0" r="r" b="b"/>
              <a:pathLst>
                <a:path w="4" h="55">
                  <a:moveTo>
                    <a:pt x="0" y="55"/>
                  </a:moveTo>
                  <a:lnTo>
                    <a:pt x="3" y="0"/>
                  </a:lnTo>
                  <a:lnTo>
                    <a:pt x="4" y="55"/>
                  </a:lnTo>
                  <a:lnTo>
                    <a:pt x="0" y="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3" name="Freeform 174"/>
            <p:cNvSpPr>
              <a:spLocks/>
            </p:cNvSpPr>
            <p:nvPr/>
          </p:nvSpPr>
          <p:spPr bwMode="auto">
            <a:xfrm>
              <a:off x="6954838" y="6249988"/>
              <a:ext cx="6350" cy="87313"/>
            </a:xfrm>
            <a:custGeom>
              <a:avLst/>
              <a:gdLst>
                <a:gd name="T0" fmla="*/ 0 w 4"/>
                <a:gd name="T1" fmla="*/ 55 h 55"/>
                <a:gd name="T2" fmla="*/ 1 w 4"/>
                <a:gd name="T3" fmla="*/ 0 h 55"/>
                <a:gd name="T4" fmla="*/ 4 w 4"/>
                <a:gd name="T5" fmla="*/ 55 h 55"/>
                <a:gd name="T6" fmla="*/ 0 w 4"/>
                <a:gd name="T7" fmla="*/ 55 h 55"/>
              </a:gdLst>
              <a:ahLst/>
              <a:cxnLst>
                <a:cxn ang="0">
                  <a:pos x="T0" y="T1"/>
                </a:cxn>
                <a:cxn ang="0">
                  <a:pos x="T2" y="T3"/>
                </a:cxn>
                <a:cxn ang="0">
                  <a:pos x="T4" y="T5"/>
                </a:cxn>
                <a:cxn ang="0">
                  <a:pos x="T6" y="T7"/>
                </a:cxn>
              </a:cxnLst>
              <a:rect l="0" t="0" r="r" b="b"/>
              <a:pathLst>
                <a:path w="4" h="55">
                  <a:moveTo>
                    <a:pt x="0" y="55"/>
                  </a:moveTo>
                  <a:lnTo>
                    <a:pt x="1" y="0"/>
                  </a:lnTo>
                  <a:lnTo>
                    <a:pt x="4" y="55"/>
                  </a:lnTo>
                  <a:lnTo>
                    <a:pt x="0" y="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4" name="Freeform 175"/>
            <p:cNvSpPr>
              <a:spLocks/>
            </p:cNvSpPr>
            <p:nvPr/>
          </p:nvSpPr>
          <p:spPr bwMode="auto">
            <a:xfrm>
              <a:off x="6973888" y="6249988"/>
              <a:ext cx="7938" cy="87313"/>
            </a:xfrm>
            <a:custGeom>
              <a:avLst/>
              <a:gdLst>
                <a:gd name="T0" fmla="*/ 0 w 5"/>
                <a:gd name="T1" fmla="*/ 55 h 55"/>
                <a:gd name="T2" fmla="*/ 3 w 5"/>
                <a:gd name="T3" fmla="*/ 0 h 55"/>
                <a:gd name="T4" fmla="*/ 5 w 5"/>
                <a:gd name="T5" fmla="*/ 55 h 55"/>
                <a:gd name="T6" fmla="*/ 0 w 5"/>
                <a:gd name="T7" fmla="*/ 55 h 55"/>
              </a:gdLst>
              <a:ahLst/>
              <a:cxnLst>
                <a:cxn ang="0">
                  <a:pos x="T0" y="T1"/>
                </a:cxn>
                <a:cxn ang="0">
                  <a:pos x="T2" y="T3"/>
                </a:cxn>
                <a:cxn ang="0">
                  <a:pos x="T4" y="T5"/>
                </a:cxn>
                <a:cxn ang="0">
                  <a:pos x="T6" y="T7"/>
                </a:cxn>
              </a:cxnLst>
              <a:rect l="0" t="0" r="r" b="b"/>
              <a:pathLst>
                <a:path w="5" h="55">
                  <a:moveTo>
                    <a:pt x="0" y="55"/>
                  </a:moveTo>
                  <a:lnTo>
                    <a:pt x="3" y="0"/>
                  </a:lnTo>
                  <a:lnTo>
                    <a:pt x="5" y="55"/>
                  </a:lnTo>
                  <a:lnTo>
                    <a:pt x="0" y="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5" name="Freeform 176"/>
            <p:cNvSpPr>
              <a:spLocks/>
            </p:cNvSpPr>
            <p:nvPr/>
          </p:nvSpPr>
          <p:spPr bwMode="auto">
            <a:xfrm>
              <a:off x="6996113" y="6249988"/>
              <a:ext cx="4763" cy="87313"/>
            </a:xfrm>
            <a:custGeom>
              <a:avLst/>
              <a:gdLst>
                <a:gd name="T0" fmla="*/ 0 w 3"/>
                <a:gd name="T1" fmla="*/ 55 h 55"/>
                <a:gd name="T2" fmla="*/ 2 w 3"/>
                <a:gd name="T3" fmla="*/ 0 h 55"/>
                <a:gd name="T4" fmla="*/ 3 w 3"/>
                <a:gd name="T5" fmla="*/ 55 h 55"/>
                <a:gd name="T6" fmla="*/ 0 w 3"/>
                <a:gd name="T7" fmla="*/ 55 h 55"/>
              </a:gdLst>
              <a:ahLst/>
              <a:cxnLst>
                <a:cxn ang="0">
                  <a:pos x="T0" y="T1"/>
                </a:cxn>
                <a:cxn ang="0">
                  <a:pos x="T2" y="T3"/>
                </a:cxn>
                <a:cxn ang="0">
                  <a:pos x="T4" y="T5"/>
                </a:cxn>
                <a:cxn ang="0">
                  <a:pos x="T6" y="T7"/>
                </a:cxn>
              </a:cxnLst>
              <a:rect l="0" t="0" r="r" b="b"/>
              <a:pathLst>
                <a:path w="3" h="55">
                  <a:moveTo>
                    <a:pt x="0" y="55"/>
                  </a:moveTo>
                  <a:lnTo>
                    <a:pt x="2" y="0"/>
                  </a:lnTo>
                  <a:lnTo>
                    <a:pt x="3" y="55"/>
                  </a:lnTo>
                  <a:lnTo>
                    <a:pt x="0" y="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6" name="Freeform 177"/>
            <p:cNvSpPr>
              <a:spLocks/>
            </p:cNvSpPr>
            <p:nvPr/>
          </p:nvSpPr>
          <p:spPr bwMode="auto">
            <a:xfrm>
              <a:off x="7016751" y="6249988"/>
              <a:ext cx="6350" cy="87313"/>
            </a:xfrm>
            <a:custGeom>
              <a:avLst/>
              <a:gdLst>
                <a:gd name="T0" fmla="*/ 0 w 4"/>
                <a:gd name="T1" fmla="*/ 55 h 55"/>
                <a:gd name="T2" fmla="*/ 1 w 4"/>
                <a:gd name="T3" fmla="*/ 0 h 55"/>
                <a:gd name="T4" fmla="*/ 4 w 4"/>
                <a:gd name="T5" fmla="*/ 55 h 55"/>
                <a:gd name="T6" fmla="*/ 0 w 4"/>
                <a:gd name="T7" fmla="*/ 55 h 55"/>
              </a:gdLst>
              <a:ahLst/>
              <a:cxnLst>
                <a:cxn ang="0">
                  <a:pos x="T0" y="T1"/>
                </a:cxn>
                <a:cxn ang="0">
                  <a:pos x="T2" y="T3"/>
                </a:cxn>
                <a:cxn ang="0">
                  <a:pos x="T4" y="T5"/>
                </a:cxn>
                <a:cxn ang="0">
                  <a:pos x="T6" y="T7"/>
                </a:cxn>
              </a:cxnLst>
              <a:rect l="0" t="0" r="r" b="b"/>
              <a:pathLst>
                <a:path w="4" h="55">
                  <a:moveTo>
                    <a:pt x="0" y="55"/>
                  </a:moveTo>
                  <a:lnTo>
                    <a:pt x="1" y="0"/>
                  </a:lnTo>
                  <a:lnTo>
                    <a:pt x="4" y="55"/>
                  </a:lnTo>
                  <a:lnTo>
                    <a:pt x="0" y="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 name="Freeform 178"/>
            <p:cNvSpPr>
              <a:spLocks/>
            </p:cNvSpPr>
            <p:nvPr/>
          </p:nvSpPr>
          <p:spPr bwMode="auto">
            <a:xfrm>
              <a:off x="7035801" y="6249988"/>
              <a:ext cx="7938" cy="87313"/>
            </a:xfrm>
            <a:custGeom>
              <a:avLst/>
              <a:gdLst>
                <a:gd name="T0" fmla="*/ 0 w 5"/>
                <a:gd name="T1" fmla="*/ 55 h 55"/>
                <a:gd name="T2" fmla="*/ 3 w 5"/>
                <a:gd name="T3" fmla="*/ 0 h 55"/>
                <a:gd name="T4" fmla="*/ 5 w 5"/>
                <a:gd name="T5" fmla="*/ 55 h 55"/>
                <a:gd name="T6" fmla="*/ 0 w 5"/>
                <a:gd name="T7" fmla="*/ 55 h 55"/>
              </a:gdLst>
              <a:ahLst/>
              <a:cxnLst>
                <a:cxn ang="0">
                  <a:pos x="T0" y="T1"/>
                </a:cxn>
                <a:cxn ang="0">
                  <a:pos x="T2" y="T3"/>
                </a:cxn>
                <a:cxn ang="0">
                  <a:pos x="T4" y="T5"/>
                </a:cxn>
                <a:cxn ang="0">
                  <a:pos x="T6" y="T7"/>
                </a:cxn>
              </a:cxnLst>
              <a:rect l="0" t="0" r="r" b="b"/>
              <a:pathLst>
                <a:path w="5" h="55">
                  <a:moveTo>
                    <a:pt x="0" y="55"/>
                  </a:moveTo>
                  <a:lnTo>
                    <a:pt x="3" y="0"/>
                  </a:lnTo>
                  <a:lnTo>
                    <a:pt x="5" y="55"/>
                  </a:lnTo>
                  <a:lnTo>
                    <a:pt x="0" y="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8" name="Freeform 179"/>
            <p:cNvSpPr>
              <a:spLocks/>
            </p:cNvSpPr>
            <p:nvPr/>
          </p:nvSpPr>
          <p:spPr bwMode="auto">
            <a:xfrm>
              <a:off x="7058026" y="6249988"/>
              <a:ext cx="7938" cy="87313"/>
            </a:xfrm>
            <a:custGeom>
              <a:avLst/>
              <a:gdLst>
                <a:gd name="T0" fmla="*/ 0 w 5"/>
                <a:gd name="T1" fmla="*/ 55 h 55"/>
                <a:gd name="T2" fmla="*/ 2 w 5"/>
                <a:gd name="T3" fmla="*/ 0 h 55"/>
                <a:gd name="T4" fmla="*/ 5 w 5"/>
                <a:gd name="T5" fmla="*/ 55 h 55"/>
                <a:gd name="T6" fmla="*/ 0 w 5"/>
                <a:gd name="T7" fmla="*/ 55 h 55"/>
              </a:gdLst>
              <a:ahLst/>
              <a:cxnLst>
                <a:cxn ang="0">
                  <a:pos x="T0" y="T1"/>
                </a:cxn>
                <a:cxn ang="0">
                  <a:pos x="T2" y="T3"/>
                </a:cxn>
                <a:cxn ang="0">
                  <a:pos x="T4" y="T5"/>
                </a:cxn>
                <a:cxn ang="0">
                  <a:pos x="T6" y="T7"/>
                </a:cxn>
              </a:cxnLst>
              <a:rect l="0" t="0" r="r" b="b"/>
              <a:pathLst>
                <a:path w="5" h="55">
                  <a:moveTo>
                    <a:pt x="0" y="55"/>
                  </a:moveTo>
                  <a:lnTo>
                    <a:pt x="2" y="0"/>
                  </a:lnTo>
                  <a:lnTo>
                    <a:pt x="5" y="55"/>
                  </a:lnTo>
                  <a:lnTo>
                    <a:pt x="0" y="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9" name="Freeform 180"/>
            <p:cNvSpPr>
              <a:spLocks/>
            </p:cNvSpPr>
            <p:nvPr/>
          </p:nvSpPr>
          <p:spPr bwMode="auto">
            <a:xfrm>
              <a:off x="7078663" y="6249988"/>
              <a:ext cx="6350" cy="87313"/>
            </a:xfrm>
            <a:custGeom>
              <a:avLst/>
              <a:gdLst>
                <a:gd name="T0" fmla="*/ 0 w 4"/>
                <a:gd name="T1" fmla="*/ 55 h 55"/>
                <a:gd name="T2" fmla="*/ 3 w 4"/>
                <a:gd name="T3" fmla="*/ 0 h 55"/>
                <a:gd name="T4" fmla="*/ 4 w 4"/>
                <a:gd name="T5" fmla="*/ 55 h 55"/>
                <a:gd name="T6" fmla="*/ 0 w 4"/>
                <a:gd name="T7" fmla="*/ 55 h 55"/>
              </a:gdLst>
              <a:ahLst/>
              <a:cxnLst>
                <a:cxn ang="0">
                  <a:pos x="T0" y="T1"/>
                </a:cxn>
                <a:cxn ang="0">
                  <a:pos x="T2" y="T3"/>
                </a:cxn>
                <a:cxn ang="0">
                  <a:pos x="T4" y="T5"/>
                </a:cxn>
                <a:cxn ang="0">
                  <a:pos x="T6" y="T7"/>
                </a:cxn>
              </a:cxnLst>
              <a:rect l="0" t="0" r="r" b="b"/>
              <a:pathLst>
                <a:path w="4" h="55">
                  <a:moveTo>
                    <a:pt x="0" y="55"/>
                  </a:moveTo>
                  <a:lnTo>
                    <a:pt x="3" y="0"/>
                  </a:lnTo>
                  <a:lnTo>
                    <a:pt x="4" y="55"/>
                  </a:lnTo>
                  <a:lnTo>
                    <a:pt x="0" y="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0" name="Freeform 181"/>
            <p:cNvSpPr>
              <a:spLocks/>
            </p:cNvSpPr>
            <p:nvPr/>
          </p:nvSpPr>
          <p:spPr bwMode="auto">
            <a:xfrm>
              <a:off x="7100888" y="6249988"/>
              <a:ext cx="4763" cy="87313"/>
            </a:xfrm>
            <a:custGeom>
              <a:avLst/>
              <a:gdLst>
                <a:gd name="T0" fmla="*/ 0 w 3"/>
                <a:gd name="T1" fmla="*/ 55 h 55"/>
                <a:gd name="T2" fmla="*/ 1 w 3"/>
                <a:gd name="T3" fmla="*/ 0 h 55"/>
                <a:gd name="T4" fmla="*/ 3 w 3"/>
                <a:gd name="T5" fmla="*/ 55 h 55"/>
                <a:gd name="T6" fmla="*/ 0 w 3"/>
                <a:gd name="T7" fmla="*/ 55 h 55"/>
              </a:gdLst>
              <a:ahLst/>
              <a:cxnLst>
                <a:cxn ang="0">
                  <a:pos x="T0" y="T1"/>
                </a:cxn>
                <a:cxn ang="0">
                  <a:pos x="T2" y="T3"/>
                </a:cxn>
                <a:cxn ang="0">
                  <a:pos x="T4" y="T5"/>
                </a:cxn>
                <a:cxn ang="0">
                  <a:pos x="T6" y="T7"/>
                </a:cxn>
              </a:cxnLst>
              <a:rect l="0" t="0" r="r" b="b"/>
              <a:pathLst>
                <a:path w="3" h="55">
                  <a:moveTo>
                    <a:pt x="0" y="55"/>
                  </a:moveTo>
                  <a:lnTo>
                    <a:pt x="1" y="0"/>
                  </a:lnTo>
                  <a:lnTo>
                    <a:pt x="3" y="55"/>
                  </a:lnTo>
                  <a:lnTo>
                    <a:pt x="0" y="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1" name="Freeform 182"/>
            <p:cNvSpPr>
              <a:spLocks/>
            </p:cNvSpPr>
            <p:nvPr/>
          </p:nvSpPr>
          <p:spPr bwMode="auto">
            <a:xfrm>
              <a:off x="7119938" y="6249988"/>
              <a:ext cx="7938" cy="87313"/>
            </a:xfrm>
            <a:custGeom>
              <a:avLst/>
              <a:gdLst>
                <a:gd name="T0" fmla="*/ 0 w 5"/>
                <a:gd name="T1" fmla="*/ 55 h 55"/>
                <a:gd name="T2" fmla="*/ 2 w 5"/>
                <a:gd name="T3" fmla="*/ 0 h 55"/>
                <a:gd name="T4" fmla="*/ 5 w 5"/>
                <a:gd name="T5" fmla="*/ 55 h 55"/>
                <a:gd name="T6" fmla="*/ 0 w 5"/>
                <a:gd name="T7" fmla="*/ 55 h 55"/>
              </a:gdLst>
              <a:ahLst/>
              <a:cxnLst>
                <a:cxn ang="0">
                  <a:pos x="T0" y="T1"/>
                </a:cxn>
                <a:cxn ang="0">
                  <a:pos x="T2" y="T3"/>
                </a:cxn>
                <a:cxn ang="0">
                  <a:pos x="T4" y="T5"/>
                </a:cxn>
                <a:cxn ang="0">
                  <a:pos x="T6" y="T7"/>
                </a:cxn>
              </a:cxnLst>
              <a:rect l="0" t="0" r="r" b="b"/>
              <a:pathLst>
                <a:path w="5" h="55">
                  <a:moveTo>
                    <a:pt x="0" y="55"/>
                  </a:moveTo>
                  <a:lnTo>
                    <a:pt x="2" y="0"/>
                  </a:lnTo>
                  <a:lnTo>
                    <a:pt x="5" y="55"/>
                  </a:lnTo>
                  <a:lnTo>
                    <a:pt x="0" y="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2" name="Freeform 183"/>
            <p:cNvSpPr>
              <a:spLocks/>
            </p:cNvSpPr>
            <p:nvPr/>
          </p:nvSpPr>
          <p:spPr bwMode="auto">
            <a:xfrm>
              <a:off x="7140576" y="6249988"/>
              <a:ext cx="6350" cy="87313"/>
            </a:xfrm>
            <a:custGeom>
              <a:avLst/>
              <a:gdLst>
                <a:gd name="T0" fmla="*/ 0 w 4"/>
                <a:gd name="T1" fmla="*/ 55 h 55"/>
                <a:gd name="T2" fmla="*/ 3 w 4"/>
                <a:gd name="T3" fmla="*/ 0 h 55"/>
                <a:gd name="T4" fmla="*/ 4 w 4"/>
                <a:gd name="T5" fmla="*/ 55 h 55"/>
                <a:gd name="T6" fmla="*/ 0 w 4"/>
                <a:gd name="T7" fmla="*/ 55 h 55"/>
              </a:gdLst>
              <a:ahLst/>
              <a:cxnLst>
                <a:cxn ang="0">
                  <a:pos x="T0" y="T1"/>
                </a:cxn>
                <a:cxn ang="0">
                  <a:pos x="T2" y="T3"/>
                </a:cxn>
                <a:cxn ang="0">
                  <a:pos x="T4" y="T5"/>
                </a:cxn>
                <a:cxn ang="0">
                  <a:pos x="T6" y="T7"/>
                </a:cxn>
              </a:cxnLst>
              <a:rect l="0" t="0" r="r" b="b"/>
              <a:pathLst>
                <a:path w="4" h="55">
                  <a:moveTo>
                    <a:pt x="0" y="55"/>
                  </a:moveTo>
                  <a:lnTo>
                    <a:pt x="3" y="0"/>
                  </a:lnTo>
                  <a:lnTo>
                    <a:pt x="4" y="55"/>
                  </a:lnTo>
                  <a:lnTo>
                    <a:pt x="0" y="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3" name="Freeform 184"/>
            <p:cNvSpPr>
              <a:spLocks/>
            </p:cNvSpPr>
            <p:nvPr/>
          </p:nvSpPr>
          <p:spPr bwMode="auto">
            <a:xfrm>
              <a:off x="7162801" y="6249988"/>
              <a:ext cx="6350" cy="87313"/>
            </a:xfrm>
            <a:custGeom>
              <a:avLst/>
              <a:gdLst>
                <a:gd name="T0" fmla="*/ 0 w 4"/>
                <a:gd name="T1" fmla="*/ 55 h 55"/>
                <a:gd name="T2" fmla="*/ 1 w 4"/>
                <a:gd name="T3" fmla="*/ 0 h 55"/>
                <a:gd name="T4" fmla="*/ 4 w 4"/>
                <a:gd name="T5" fmla="*/ 55 h 55"/>
                <a:gd name="T6" fmla="*/ 0 w 4"/>
                <a:gd name="T7" fmla="*/ 55 h 55"/>
              </a:gdLst>
              <a:ahLst/>
              <a:cxnLst>
                <a:cxn ang="0">
                  <a:pos x="T0" y="T1"/>
                </a:cxn>
                <a:cxn ang="0">
                  <a:pos x="T2" y="T3"/>
                </a:cxn>
                <a:cxn ang="0">
                  <a:pos x="T4" y="T5"/>
                </a:cxn>
                <a:cxn ang="0">
                  <a:pos x="T6" y="T7"/>
                </a:cxn>
              </a:cxnLst>
              <a:rect l="0" t="0" r="r" b="b"/>
              <a:pathLst>
                <a:path w="4" h="55">
                  <a:moveTo>
                    <a:pt x="0" y="55"/>
                  </a:moveTo>
                  <a:lnTo>
                    <a:pt x="1" y="0"/>
                  </a:lnTo>
                  <a:lnTo>
                    <a:pt x="4" y="55"/>
                  </a:lnTo>
                  <a:lnTo>
                    <a:pt x="0" y="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4" name="Freeform 185"/>
            <p:cNvSpPr>
              <a:spLocks/>
            </p:cNvSpPr>
            <p:nvPr/>
          </p:nvSpPr>
          <p:spPr bwMode="auto">
            <a:xfrm>
              <a:off x="7181851" y="6249988"/>
              <a:ext cx="7938" cy="87313"/>
            </a:xfrm>
            <a:custGeom>
              <a:avLst/>
              <a:gdLst>
                <a:gd name="T0" fmla="*/ 0 w 5"/>
                <a:gd name="T1" fmla="*/ 55 h 55"/>
                <a:gd name="T2" fmla="*/ 3 w 5"/>
                <a:gd name="T3" fmla="*/ 0 h 55"/>
                <a:gd name="T4" fmla="*/ 5 w 5"/>
                <a:gd name="T5" fmla="*/ 55 h 55"/>
                <a:gd name="T6" fmla="*/ 0 w 5"/>
                <a:gd name="T7" fmla="*/ 55 h 55"/>
              </a:gdLst>
              <a:ahLst/>
              <a:cxnLst>
                <a:cxn ang="0">
                  <a:pos x="T0" y="T1"/>
                </a:cxn>
                <a:cxn ang="0">
                  <a:pos x="T2" y="T3"/>
                </a:cxn>
                <a:cxn ang="0">
                  <a:pos x="T4" y="T5"/>
                </a:cxn>
                <a:cxn ang="0">
                  <a:pos x="T6" y="T7"/>
                </a:cxn>
              </a:cxnLst>
              <a:rect l="0" t="0" r="r" b="b"/>
              <a:pathLst>
                <a:path w="5" h="55">
                  <a:moveTo>
                    <a:pt x="0" y="55"/>
                  </a:moveTo>
                  <a:lnTo>
                    <a:pt x="3" y="0"/>
                  </a:lnTo>
                  <a:lnTo>
                    <a:pt x="5" y="55"/>
                  </a:lnTo>
                  <a:lnTo>
                    <a:pt x="0" y="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5" name="Freeform 186"/>
            <p:cNvSpPr>
              <a:spLocks/>
            </p:cNvSpPr>
            <p:nvPr/>
          </p:nvSpPr>
          <p:spPr bwMode="auto">
            <a:xfrm>
              <a:off x="7204076" y="6249988"/>
              <a:ext cx="4763" cy="87313"/>
            </a:xfrm>
            <a:custGeom>
              <a:avLst/>
              <a:gdLst>
                <a:gd name="T0" fmla="*/ 0 w 3"/>
                <a:gd name="T1" fmla="*/ 55 h 55"/>
                <a:gd name="T2" fmla="*/ 2 w 3"/>
                <a:gd name="T3" fmla="*/ 0 h 55"/>
                <a:gd name="T4" fmla="*/ 3 w 3"/>
                <a:gd name="T5" fmla="*/ 55 h 55"/>
                <a:gd name="T6" fmla="*/ 0 w 3"/>
                <a:gd name="T7" fmla="*/ 55 h 55"/>
              </a:gdLst>
              <a:ahLst/>
              <a:cxnLst>
                <a:cxn ang="0">
                  <a:pos x="T0" y="T1"/>
                </a:cxn>
                <a:cxn ang="0">
                  <a:pos x="T2" y="T3"/>
                </a:cxn>
                <a:cxn ang="0">
                  <a:pos x="T4" y="T5"/>
                </a:cxn>
                <a:cxn ang="0">
                  <a:pos x="T6" y="T7"/>
                </a:cxn>
              </a:cxnLst>
              <a:rect l="0" t="0" r="r" b="b"/>
              <a:pathLst>
                <a:path w="3" h="55">
                  <a:moveTo>
                    <a:pt x="0" y="55"/>
                  </a:moveTo>
                  <a:lnTo>
                    <a:pt x="2" y="0"/>
                  </a:lnTo>
                  <a:lnTo>
                    <a:pt x="3" y="55"/>
                  </a:lnTo>
                  <a:lnTo>
                    <a:pt x="0" y="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6" name="Freeform 187"/>
            <p:cNvSpPr>
              <a:spLocks/>
            </p:cNvSpPr>
            <p:nvPr/>
          </p:nvSpPr>
          <p:spPr bwMode="auto">
            <a:xfrm>
              <a:off x="7224713" y="6249988"/>
              <a:ext cx="6350" cy="87313"/>
            </a:xfrm>
            <a:custGeom>
              <a:avLst/>
              <a:gdLst>
                <a:gd name="T0" fmla="*/ 0 w 4"/>
                <a:gd name="T1" fmla="*/ 55 h 55"/>
                <a:gd name="T2" fmla="*/ 1 w 4"/>
                <a:gd name="T3" fmla="*/ 0 h 55"/>
                <a:gd name="T4" fmla="*/ 4 w 4"/>
                <a:gd name="T5" fmla="*/ 55 h 55"/>
                <a:gd name="T6" fmla="*/ 0 w 4"/>
                <a:gd name="T7" fmla="*/ 55 h 55"/>
              </a:gdLst>
              <a:ahLst/>
              <a:cxnLst>
                <a:cxn ang="0">
                  <a:pos x="T0" y="T1"/>
                </a:cxn>
                <a:cxn ang="0">
                  <a:pos x="T2" y="T3"/>
                </a:cxn>
                <a:cxn ang="0">
                  <a:pos x="T4" y="T5"/>
                </a:cxn>
                <a:cxn ang="0">
                  <a:pos x="T6" y="T7"/>
                </a:cxn>
              </a:cxnLst>
              <a:rect l="0" t="0" r="r" b="b"/>
              <a:pathLst>
                <a:path w="4" h="55">
                  <a:moveTo>
                    <a:pt x="0" y="55"/>
                  </a:moveTo>
                  <a:lnTo>
                    <a:pt x="1" y="0"/>
                  </a:lnTo>
                  <a:lnTo>
                    <a:pt x="4" y="55"/>
                  </a:lnTo>
                  <a:lnTo>
                    <a:pt x="0" y="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7" name="Freeform 188"/>
            <p:cNvSpPr>
              <a:spLocks/>
            </p:cNvSpPr>
            <p:nvPr/>
          </p:nvSpPr>
          <p:spPr bwMode="auto">
            <a:xfrm>
              <a:off x="7243763" y="6249988"/>
              <a:ext cx="7938" cy="87313"/>
            </a:xfrm>
            <a:custGeom>
              <a:avLst/>
              <a:gdLst>
                <a:gd name="T0" fmla="*/ 0 w 5"/>
                <a:gd name="T1" fmla="*/ 55 h 55"/>
                <a:gd name="T2" fmla="*/ 3 w 5"/>
                <a:gd name="T3" fmla="*/ 0 h 55"/>
                <a:gd name="T4" fmla="*/ 5 w 5"/>
                <a:gd name="T5" fmla="*/ 55 h 55"/>
                <a:gd name="T6" fmla="*/ 0 w 5"/>
                <a:gd name="T7" fmla="*/ 55 h 55"/>
              </a:gdLst>
              <a:ahLst/>
              <a:cxnLst>
                <a:cxn ang="0">
                  <a:pos x="T0" y="T1"/>
                </a:cxn>
                <a:cxn ang="0">
                  <a:pos x="T2" y="T3"/>
                </a:cxn>
                <a:cxn ang="0">
                  <a:pos x="T4" y="T5"/>
                </a:cxn>
                <a:cxn ang="0">
                  <a:pos x="T6" y="T7"/>
                </a:cxn>
              </a:cxnLst>
              <a:rect l="0" t="0" r="r" b="b"/>
              <a:pathLst>
                <a:path w="5" h="55">
                  <a:moveTo>
                    <a:pt x="0" y="55"/>
                  </a:moveTo>
                  <a:lnTo>
                    <a:pt x="3" y="0"/>
                  </a:lnTo>
                  <a:lnTo>
                    <a:pt x="5" y="55"/>
                  </a:lnTo>
                  <a:lnTo>
                    <a:pt x="0" y="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8" name="Freeform 189"/>
            <p:cNvSpPr>
              <a:spLocks/>
            </p:cNvSpPr>
            <p:nvPr/>
          </p:nvSpPr>
          <p:spPr bwMode="auto">
            <a:xfrm>
              <a:off x="7265988" y="6249988"/>
              <a:ext cx="7938" cy="87313"/>
            </a:xfrm>
            <a:custGeom>
              <a:avLst/>
              <a:gdLst>
                <a:gd name="T0" fmla="*/ 0 w 5"/>
                <a:gd name="T1" fmla="*/ 55 h 55"/>
                <a:gd name="T2" fmla="*/ 2 w 5"/>
                <a:gd name="T3" fmla="*/ 0 h 55"/>
                <a:gd name="T4" fmla="*/ 5 w 5"/>
                <a:gd name="T5" fmla="*/ 55 h 55"/>
                <a:gd name="T6" fmla="*/ 0 w 5"/>
                <a:gd name="T7" fmla="*/ 55 h 55"/>
              </a:gdLst>
              <a:ahLst/>
              <a:cxnLst>
                <a:cxn ang="0">
                  <a:pos x="T0" y="T1"/>
                </a:cxn>
                <a:cxn ang="0">
                  <a:pos x="T2" y="T3"/>
                </a:cxn>
                <a:cxn ang="0">
                  <a:pos x="T4" y="T5"/>
                </a:cxn>
                <a:cxn ang="0">
                  <a:pos x="T6" y="T7"/>
                </a:cxn>
              </a:cxnLst>
              <a:rect l="0" t="0" r="r" b="b"/>
              <a:pathLst>
                <a:path w="5" h="55">
                  <a:moveTo>
                    <a:pt x="0" y="55"/>
                  </a:moveTo>
                  <a:lnTo>
                    <a:pt x="2" y="0"/>
                  </a:lnTo>
                  <a:lnTo>
                    <a:pt x="5" y="55"/>
                  </a:lnTo>
                  <a:lnTo>
                    <a:pt x="0" y="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9" name="Freeform 190"/>
            <p:cNvSpPr>
              <a:spLocks/>
            </p:cNvSpPr>
            <p:nvPr/>
          </p:nvSpPr>
          <p:spPr bwMode="auto">
            <a:xfrm>
              <a:off x="7286626" y="6249988"/>
              <a:ext cx="6350" cy="87313"/>
            </a:xfrm>
            <a:custGeom>
              <a:avLst/>
              <a:gdLst>
                <a:gd name="T0" fmla="*/ 0 w 4"/>
                <a:gd name="T1" fmla="*/ 55 h 55"/>
                <a:gd name="T2" fmla="*/ 3 w 4"/>
                <a:gd name="T3" fmla="*/ 0 h 55"/>
                <a:gd name="T4" fmla="*/ 4 w 4"/>
                <a:gd name="T5" fmla="*/ 55 h 55"/>
                <a:gd name="T6" fmla="*/ 0 w 4"/>
                <a:gd name="T7" fmla="*/ 55 h 55"/>
              </a:gdLst>
              <a:ahLst/>
              <a:cxnLst>
                <a:cxn ang="0">
                  <a:pos x="T0" y="T1"/>
                </a:cxn>
                <a:cxn ang="0">
                  <a:pos x="T2" y="T3"/>
                </a:cxn>
                <a:cxn ang="0">
                  <a:pos x="T4" y="T5"/>
                </a:cxn>
                <a:cxn ang="0">
                  <a:pos x="T6" y="T7"/>
                </a:cxn>
              </a:cxnLst>
              <a:rect l="0" t="0" r="r" b="b"/>
              <a:pathLst>
                <a:path w="4" h="55">
                  <a:moveTo>
                    <a:pt x="0" y="55"/>
                  </a:moveTo>
                  <a:lnTo>
                    <a:pt x="3" y="0"/>
                  </a:lnTo>
                  <a:lnTo>
                    <a:pt x="4" y="55"/>
                  </a:lnTo>
                  <a:lnTo>
                    <a:pt x="0" y="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0" name="Freeform 191"/>
            <p:cNvSpPr>
              <a:spLocks/>
            </p:cNvSpPr>
            <p:nvPr/>
          </p:nvSpPr>
          <p:spPr bwMode="auto">
            <a:xfrm>
              <a:off x="7308851" y="6249988"/>
              <a:ext cx="4763" cy="87313"/>
            </a:xfrm>
            <a:custGeom>
              <a:avLst/>
              <a:gdLst>
                <a:gd name="T0" fmla="*/ 0 w 3"/>
                <a:gd name="T1" fmla="*/ 55 h 55"/>
                <a:gd name="T2" fmla="*/ 1 w 3"/>
                <a:gd name="T3" fmla="*/ 0 h 55"/>
                <a:gd name="T4" fmla="*/ 3 w 3"/>
                <a:gd name="T5" fmla="*/ 55 h 55"/>
                <a:gd name="T6" fmla="*/ 0 w 3"/>
                <a:gd name="T7" fmla="*/ 55 h 55"/>
              </a:gdLst>
              <a:ahLst/>
              <a:cxnLst>
                <a:cxn ang="0">
                  <a:pos x="T0" y="T1"/>
                </a:cxn>
                <a:cxn ang="0">
                  <a:pos x="T2" y="T3"/>
                </a:cxn>
                <a:cxn ang="0">
                  <a:pos x="T4" y="T5"/>
                </a:cxn>
                <a:cxn ang="0">
                  <a:pos x="T6" y="T7"/>
                </a:cxn>
              </a:cxnLst>
              <a:rect l="0" t="0" r="r" b="b"/>
              <a:pathLst>
                <a:path w="3" h="55">
                  <a:moveTo>
                    <a:pt x="0" y="55"/>
                  </a:moveTo>
                  <a:lnTo>
                    <a:pt x="1" y="0"/>
                  </a:lnTo>
                  <a:lnTo>
                    <a:pt x="3" y="55"/>
                  </a:lnTo>
                  <a:lnTo>
                    <a:pt x="0" y="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1" name="Freeform 192"/>
            <p:cNvSpPr>
              <a:spLocks/>
            </p:cNvSpPr>
            <p:nvPr/>
          </p:nvSpPr>
          <p:spPr bwMode="auto">
            <a:xfrm>
              <a:off x="7327901" y="6249988"/>
              <a:ext cx="7938" cy="87313"/>
            </a:xfrm>
            <a:custGeom>
              <a:avLst/>
              <a:gdLst>
                <a:gd name="T0" fmla="*/ 0 w 5"/>
                <a:gd name="T1" fmla="*/ 55 h 55"/>
                <a:gd name="T2" fmla="*/ 2 w 5"/>
                <a:gd name="T3" fmla="*/ 0 h 55"/>
                <a:gd name="T4" fmla="*/ 5 w 5"/>
                <a:gd name="T5" fmla="*/ 55 h 55"/>
                <a:gd name="T6" fmla="*/ 0 w 5"/>
                <a:gd name="T7" fmla="*/ 55 h 55"/>
              </a:gdLst>
              <a:ahLst/>
              <a:cxnLst>
                <a:cxn ang="0">
                  <a:pos x="T0" y="T1"/>
                </a:cxn>
                <a:cxn ang="0">
                  <a:pos x="T2" y="T3"/>
                </a:cxn>
                <a:cxn ang="0">
                  <a:pos x="T4" y="T5"/>
                </a:cxn>
                <a:cxn ang="0">
                  <a:pos x="T6" y="T7"/>
                </a:cxn>
              </a:cxnLst>
              <a:rect l="0" t="0" r="r" b="b"/>
              <a:pathLst>
                <a:path w="5" h="55">
                  <a:moveTo>
                    <a:pt x="0" y="55"/>
                  </a:moveTo>
                  <a:lnTo>
                    <a:pt x="2" y="0"/>
                  </a:lnTo>
                  <a:lnTo>
                    <a:pt x="5" y="55"/>
                  </a:lnTo>
                  <a:lnTo>
                    <a:pt x="0" y="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2" name="Freeform 193"/>
            <p:cNvSpPr>
              <a:spLocks/>
            </p:cNvSpPr>
            <p:nvPr/>
          </p:nvSpPr>
          <p:spPr bwMode="auto">
            <a:xfrm>
              <a:off x="7348538" y="6249988"/>
              <a:ext cx="6350" cy="87313"/>
            </a:xfrm>
            <a:custGeom>
              <a:avLst/>
              <a:gdLst>
                <a:gd name="T0" fmla="*/ 0 w 4"/>
                <a:gd name="T1" fmla="*/ 55 h 55"/>
                <a:gd name="T2" fmla="*/ 3 w 4"/>
                <a:gd name="T3" fmla="*/ 0 h 55"/>
                <a:gd name="T4" fmla="*/ 4 w 4"/>
                <a:gd name="T5" fmla="*/ 55 h 55"/>
                <a:gd name="T6" fmla="*/ 0 w 4"/>
                <a:gd name="T7" fmla="*/ 55 h 55"/>
              </a:gdLst>
              <a:ahLst/>
              <a:cxnLst>
                <a:cxn ang="0">
                  <a:pos x="T0" y="T1"/>
                </a:cxn>
                <a:cxn ang="0">
                  <a:pos x="T2" y="T3"/>
                </a:cxn>
                <a:cxn ang="0">
                  <a:pos x="T4" y="T5"/>
                </a:cxn>
                <a:cxn ang="0">
                  <a:pos x="T6" y="T7"/>
                </a:cxn>
              </a:cxnLst>
              <a:rect l="0" t="0" r="r" b="b"/>
              <a:pathLst>
                <a:path w="4" h="55">
                  <a:moveTo>
                    <a:pt x="0" y="55"/>
                  </a:moveTo>
                  <a:lnTo>
                    <a:pt x="3" y="0"/>
                  </a:lnTo>
                  <a:lnTo>
                    <a:pt x="4" y="55"/>
                  </a:lnTo>
                  <a:lnTo>
                    <a:pt x="0" y="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3" name="Freeform 194"/>
            <p:cNvSpPr>
              <a:spLocks noEditPoints="1"/>
            </p:cNvSpPr>
            <p:nvPr/>
          </p:nvSpPr>
          <p:spPr bwMode="auto">
            <a:xfrm>
              <a:off x="6800851" y="5791200"/>
              <a:ext cx="527050" cy="241300"/>
            </a:xfrm>
            <a:custGeom>
              <a:avLst/>
              <a:gdLst>
                <a:gd name="T0" fmla="*/ 213 w 213"/>
                <a:gd name="T1" fmla="*/ 97 h 97"/>
                <a:gd name="T2" fmla="*/ 0 w 213"/>
                <a:gd name="T3" fmla="*/ 97 h 97"/>
                <a:gd name="T4" fmla="*/ 0 w 213"/>
                <a:gd name="T5" fmla="*/ 24 h 97"/>
                <a:gd name="T6" fmla="*/ 24 w 213"/>
                <a:gd name="T7" fmla="*/ 0 h 97"/>
                <a:gd name="T8" fmla="*/ 189 w 213"/>
                <a:gd name="T9" fmla="*/ 0 h 97"/>
                <a:gd name="T10" fmla="*/ 213 w 213"/>
                <a:gd name="T11" fmla="*/ 24 h 97"/>
                <a:gd name="T12" fmla="*/ 213 w 213"/>
                <a:gd name="T13" fmla="*/ 97 h 97"/>
                <a:gd name="T14" fmla="*/ 6 w 213"/>
                <a:gd name="T15" fmla="*/ 91 h 97"/>
                <a:gd name="T16" fmla="*/ 207 w 213"/>
                <a:gd name="T17" fmla="*/ 91 h 97"/>
                <a:gd name="T18" fmla="*/ 207 w 213"/>
                <a:gd name="T19" fmla="*/ 24 h 97"/>
                <a:gd name="T20" fmla="*/ 189 w 213"/>
                <a:gd name="T21" fmla="*/ 6 h 97"/>
                <a:gd name="T22" fmla="*/ 24 w 213"/>
                <a:gd name="T23" fmla="*/ 6 h 97"/>
                <a:gd name="T24" fmla="*/ 6 w 213"/>
                <a:gd name="T25" fmla="*/ 24 h 97"/>
                <a:gd name="T26" fmla="*/ 6 w 213"/>
                <a:gd name="T27" fmla="*/ 91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13" h="97">
                  <a:moveTo>
                    <a:pt x="213" y="97"/>
                  </a:moveTo>
                  <a:cubicBezTo>
                    <a:pt x="0" y="97"/>
                    <a:pt x="0" y="97"/>
                    <a:pt x="0" y="97"/>
                  </a:cubicBezTo>
                  <a:cubicBezTo>
                    <a:pt x="0" y="24"/>
                    <a:pt x="0" y="24"/>
                    <a:pt x="0" y="24"/>
                  </a:cubicBezTo>
                  <a:cubicBezTo>
                    <a:pt x="0" y="11"/>
                    <a:pt x="11" y="0"/>
                    <a:pt x="24" y="0"/>
                  </a:cubicBezTo>
                  <a:cubicBezTo>
                    <a:pt x="189" y="0"/>
                    <a:pt x="189" y="0"/>
                    <a:pt x="189" y="0"/>
                  </a:cubicBezTo>
                  <a:cubicBezTo>
                    <a:pt x="202" y="0"/>
                    <a:pt x="213" y="11"/>
                    <a:pt x="213" y="24"/>
                  </a:cubicBezTo>
                  <a:lnTo>
                    <a:pt x="213" y="97"/>
                  </a:lnTo>
                  <a:close/>
                  <a:moveTo>
                    <a:pt x="6" y="91"/>
                  </a:moveTo>
                  <a:cubicBezTo>
                    <a:pt x="207" y="91"/>
                    <a:pt x="207" y="91"/>
                    <a:pt x="207" y="91"/>
                  </a:cubicBezTo>
                  <a:cubicBezTo>
                    <a:pt x="207" y="24"/>
                    <a:pt x="207" y="24"/>
                    <a:pt x="207" y="24"/>
                  </a:cubicBezTo>
                  <a:cubicBezTo>
                    <a:pt x="207" y="14"/>
                    <a:pt x="199" y="6"/>
                    <a:pt x="189" y="6"/>
                  </a:cubicBezTo>
                  <a:cubicBezTo>
                    <a:pt x="24" y="6"/>
                    <a:pt x="24" y="6"/>
                    <a:pt x="24" y="6"/>
                  </a:cubicBezTo>
                  <a:cubicBezTo>
                    <a:pt x="14" y="6"/>
                    <a:pt x="6" y="14"/>
                    <a:pt x="6" y="24"/>
                  </a:cubicBezTo>
                  <a:lnTo>
                    <a:pt x="6" y="9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4" name="Freeform 195"/>
            <p:cNvSpPr>
              <a:spLocks/>
            </p:cNvSpPr>
            <p:nvPr/>
          </p:nvSpPr>
          <p:spPr bwMode="auto">
            <a:xfrm>
              <a:off x="4824413" y="6337300"/>
              <a:ext cx="2560638" cy="1192213"/>
            </a:xfrm>
            <a:custGeom>
              <a:avLst/>
              <a:gdLst>
                <a:gd name="T0" fmla="*/ 1009 w 1034"/>
                <a:gd name="T1" fmla="*/ 481 h 481"/>
                <a:gd name="T2" fmla="*/ 666 w 1034"/>
                <a:gd name="T3" fmla="*/ 481 h 481"/>
                <a:gd name="T4" fmla="*/ 666 w 1034"/>
                <a:gd name="T5" fmla="*/ 475 h 481"/>
                <a:gd name="T6" fmla="*/ 1009 w 1034"/>
                <a:gd name="T7" fmla="*/ 475 h 481"/>
                <a:gd name="T8" fmla="*/ 1028 w 1034"/>
                <a:gd name="T9" fmla="*/ 456 h 481"/>
                <a:gd name="T10" fmla="*/ 1028 w 1034"/>
                <a:gd name="T11" fmla="*/ 6 h 481"/>
                <a:gd name="T12" fmla="*/ 6 w 1034"/>
                <a:gd name="T13" fmla="*/ 6 h 481"/>
                <a:gd name="T14" fmla="*/ 6 w 1034"/>
                <a:gd name="T15" fmla="*/ 456 h 481"/>
                <a:gd name="T16" fmla="*/ 24 w 1034"/>
                <a:gd name="T17" fmla="*/ 475 h 481"/>
                <a:gd name="T18" fmla="*/ 506 w 1034"/>
                <a:gd name="T19" fmla="*/ 475 h 481"/>
                <a:gd name="T20" fmla="*/ 506 w 1034"/>
                <a:gd name="T21" fmla="*/ 481 h 481"/>
                <a:gd name="T22" fmla="*/ 24 w 1034"/>
                <a:gd name="T23" fmla="*/ 481 h 481"/>
                <a:gd name="T24" fmla="*/ 0 w 1034"/>
                <a:gd name="T25" fmla="*/ 456 h 481"/>
                <a:gd name="T26" fmla="*/ 0 w 1034"/>
                <a:gd name="T27" fmla="*/ 0 h 481"/>
                <a:gd name="T28" fmla="*/ 1034 w 1034"/>
                <a:gd name="T29" fmla="*/ 0 h 481"/>
                <a:gd name="T30" fmla="*/ 1034 w 1034"/>
                <a:gd name="T31" fmla="*/ 456 h 481"/>
                <a:gd name="T32" fmla="*/ 1009 w 1034"/>
                <a:gd name="T33" fmla="*/ 481 h 4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34" h="481">
                  <a:moveTo>
                    <a:pt x="1009" y="481"/>
                  </a:moveTo>
                  <a:cubicBezTo>
                    <a:pt x="666" y="481"/>
                    <a:pt x="666" y="481"/>
                    <a:pt x="666" y="481"/>
                  </a:cubicBezTo>
                  <a:cubicBezTo>
                    <a:pt x="666" y="475"/>
                    <a:pt x="666" y="475"/>
                    <a:pt x="666" y="475"/>
                  </a:cubicBezTo>
                  <a:cubicBezTo>
                    <a:pt x="1009" y="475"/>
                    <a:pt x="1009" y="475"/>
                    <a:pt x="1009" y="475"/>
                  </a:cubicBezTo>
                  <a:cubicBezTo>
                    <a:pt x="1020" y="475"/>
                    <a:pt x="1028" y="467"/>
                    <a:pt x="1028" y="456"/>
                  </a:cubicBezTo>
                  <a:cubicBezTo>
                    <a:pt x="1028" y="6"/>
                    <a:pt x="1028" y="6"/>
                    <a:pt x="1028" y="6"/>
                  </a:cubicBezTo>
                  <a:cubicBezTo>
                    <a:pt x="6" y="6"/>
                    <a:pt x="6" y="6"/>
                    <a:pt x="6" y="6"/>
                  </a:cubicBezTo>
                  <a:cubicBezTo>
                    <a:pt x="6" y="456"/>
                    <a:pt x="6" y="456"/>
                    <a:pt x="6" y="456"/>
                  </a:cubicBezTo>
                  <a:cubicBezTo>
                    <a:pt x="6" y="467"/>
                    <a:pt x="14" y="475"/>
                    <a:pt x="24" y="475"/>
                  </a:cubicBezTo>
                  <a:cubicBezTo>
                    <a:pt x="506" y="475"/>
                    <a:pt x="506" y="475"/>
                    <a:pt x="506" y="475"/>
                  </a:cubicBezTo>
                  <a:cubicBezTo>
                    <a:pt x="506" y="481"/>
                    <a:pt x="506" y="481"/>
                    <a:pt x="506" y="481"/>
                  </a:cubicBezTo>
                  <a:cubicBezTo>
                    <a:pt x="24" y="481"/>
                    <a:pt x="24" y="481"/>
                    <a:pt x="24" y="481"/>
                  </a:cubicBezTo>
                  <a:cubicBezTo>
                    <a:pt x="11" y="481"/>
                    <a:pt x="0" y="470"/>
                    <a:pt x="0" y="456"/>
                  </a:cubicBezTo>
                  <a:cubicBezTo>
                    <a:pt x="0" y="0"/>
                    <a:pt x="0" y="0"/>
                    <a:pt x="0" y="0"/>
                  </a:cubicBezTo>
                  <a:cubicBezTo>
                    <a:pt x="1034" y="0"/>
                    <a:pt x="1034" y="0"/>
                    <a:pt x="1034" y="0"/>
                  </a:cubicBezTo>
                  <a:cubicBezTo>
                    <a:pt x="1034" y="456"/>
                    <a:pt x="1034" y="456"/>
                    <a:pt x="1034" y="456"/>
                  </a:cubicBezTo>
                  <a:cubicBezTo>
                    <a:pt x="1034" y="470"/>
                    <a:pt x="1023" y="481"/>
                    <a:pt x="1009" y="48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5" name="Freeform 196"/>
            <p:cNvSpPr>
              <a:spLocks noEditPoints="1"/>
            </p:cNvSpPr>
            <p:nvPr/>
          </p:nvSpPr>
          <p:spPr bwMode="auto">
            <a:xfrm>
              <a:off x="5491163" y="6394450"/>
              <a:ext cx="171450" cy="173038"/>
            </a:xfrm>
            <a:custGeom>
              <a:avLst/>
              <a:gdLst>
                <a:gd name="T0" fmla="*/ 34 w 69"/>
                <a:gd name="T1" fmla="*/ 70 h 70"/>
                <a:gd name="T2" fmla="*/ 0 w 69"/>
                <a:gd name="T3" fmla="*/ 35 h 70"/>
                <a:gd name="T4" fmla="*/ 34 w 69"/>
                <a:gd name="T5" fmla="*/ 0 h 70"/>
                <a:gd name="T6" fmla="*/ 69 w 69"/>
                <a:gd name="T7" fmla="*/ 35 h 70"/>
                <a:gd name="T8" fmla="*/ 34 w 69"/>
                <a:gd name="T9" fmla="*/ 70 h 70"/>
                <a:gd name="T10" fmla="*/ 34 w 69"/>
                <a:gd name="T11" fmla="*/ 6 h 70"/>
                <a:gd name="T12" fmla="*/ 5 w 69"/>
                <a:gd name="T13" fmla="*/ 35 h 70"/>
                <a:gd name="T14" fmla="*/ 34 w 69"/>
                <a:gd name="T15" fmla="*/ 64 h 70"/>
                <a:gd name="T16" fmla="*/ 63 w 69"/>
                <a:gd name="T17" fmla="*/ 35 h 70"/>
                <a:gd name="T18" fmla="*/ 34 w 69"/>
                <a:gd name="T19" fmla="*/ 6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9" h="70">
                  <a:moveTo>
                    <a:pt x="34" y="70"/>
                  </a:moveTo>
                  <a:cubicBezTo>
                    <a:pt x="15" y="70"/>
                    <a:pt x="0" y="54"/>
                    <a:pt x="0" y="35"/>
                  </a:cubicBezTo>
                  <a:cubicBezTo>
                    <a:pt x="0" y="16"/>
                    <a:pt x="15" y="0"/>
                    <a:pt x="34" y="0"/>
                  </a:cubicBezTo>
                  <a:cubicBezTo>
                    <a:pt x="53" y="0"/>
                    <a:pt x="69" y="16"/>
                    <a:pt x="69" y="35"/>
                  </a:cubicBezTo>
                  <a:cubicBezTo>
                    <a:pt x="69" y="54"/>
                    <a:pt x="53" y="70"/>
                    <a:pt x="34" y="70"/>
                  </a:cubicBezTo>
                  <a:close/>
                  <a:moveTo>
                    <a:pt x="34" y="6"/>
                  </a:moveTo>
                  <a:cubicBezTo>
                    <a:pt x="18" y="6"/>
                    <a:pt x="5" y="19"/>
                    <a:pt x="5" y="35"/>
                  </a:cubicBezTo>
                  <a:cubicBezTo>
                    <a:pt x="5" y="51"/>
                    <a:pt x="18" y="64"/>
                    <a:pt x="34" y="64"/>
                  </a:cubicBezTo>
                  <a:cubicBezTo>
                    <a:pt x="50" y="64"/>
                    <a:pt x="63" y="51"/>
                    <a:pt x="63" y="35"/>
                  </a:cubicBezTo>
                  <a:cubicBezTo>
                    <a:pt x="63" y="19"/>
                    <a:pt x="50" y="6"/>
                    <a:pt x="34"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6" name="Freeform 197"/>
            <p:cNvSpPr>
              <a:spLocks noEditPoints="1"/>
            </p:cNvSpPr>
            <p:nvPr/>
          </p:nvSpPr>
          <p:spPr bwMode="auto">
            <a:xfrm>
              <a:off x="5526088" y="6430963"/>
              <a:ext cx="98425" cy="100013"/>
            </a:xfrm>
            <a:custGeom>
              <a:avLst/>
              <a:gdLst>
                <a:gd name="T0" fmla="*/ 20 w 40"/>
                <a:gd name="T1" fmla="*/ 40 h 40"/>
                <a:gd name="T2" fmla="*/ 0 w 40"/>
                <a:gd name="T3" fmla="*/ 20 h 40"/>
                <a:gd name="T4" fmla="*/ 20 w 40"/>
                <a:gd name="T5" fmla="*/ 0 h 40"/>
                <a:gd name="T6" fmla="*/ 40 w 40"/>
                <a:gd name="T7" fmla="*/ 20 h 40"/>
                <a:gd name="T8" fmla="*/ 20 w 40"/>
                <a:gd name="T9" fmla="*/ 40 h 40"/>
                <a:gd name="T10" fmla="*/ 20 w 40"/>
                <a:gd name="T11" fmla="*/ 6 h 40"/>
                <a:gd name="T12" fmla="*/ 6 w 40"/>
                <a:gd name="T13" fmla="*/ 20 h 40"/>
                <a:gd name="T14" fmla="*/ 20 w 40"/>
                <a:gd name="T15" fmla="*/ 34 h 40"/>
                <a:gd name="T16" fmla="*/ 34 w 40"/>
                <a:gd name="T17" fmla="*/ 20 h 40"/>
                <a:gd name="T18" fmla="*/ 20 w 40"/>
                <a:gd name="T19" fmla="*/ 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6"/>
                  </a:moveTo>
                  <a:cubicBezTo>
                    <a:pt x="12" y="6"/>
                    <a:pt x="6" y="12"/>
                    <a:pt x="6" y="20"/>
                  </a:cubicBezTo>
                  <a:cubicBezTo>
                    <a:pt x="6" y="28"/>
                    <a:pt x="12" y="34"/>
                    <a:pt x="20" y="34"/>
                  </a:cubicBezTo>
                  <a:cubicBezTo>
                    <a:pt x="28" y="34"/>
                    <a:pt x="34" y="28"/>
                    <a:pt x="34" y="20"/>
                  </a:cubicBezTo>
                  <a:cubicBezTo>
                    <a:pt x="34" y="12"/>
                    <a:pt x="28" y="6"/>
                    <a:pt x="20"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7" name="Freeform 198"/>
            <p:cNvSpPr>
              <a:spLocks noEditPoints="1"/>
            </p:cNvSpPr>
            <p:nvPr/>
          </p:nvSpPr>
          <p:spPr bwMode="auto">
            <a:xfrm>
              <a:off x="6881813" y="5846763"/>
              <a:ext cx="365125" cy="131763"/>
            </a:xfrm>
            <a:custGeom>
              <a:avLst/>
              <a:gdLst>
                <a:gd name="T0" fmla="*/ 137 w 147"/>
                <a:gd name="T1" fmla="*/ 53 h 53"/>
                <a:gd name="T2" fmla="*/ 10 w 147"/>
                <a:gd name="T3" fmla="*/ 53 h 53"/>
                <a:gd name="T4" fmla="*/ 0 w 147"/>
                <a:gd name="T5" fmla="*/ 43 h 53"/>
                <a:gd name="T6" fmla="*/ 0 w 147"/>
                <a:gd name="T7" fmla="*/ 9 h 53"/>
                <a:gd name="T8" fmla="*/ 10 w 147"/>
                <a:gd name="T9" fmla="*/ 0 h 53"/>
                <a:gd name="T10" fmla="*/ 137 w 147"/>
                <a:gd name="T11" fmla="*/ 0 h 53"/>
                <a:gd name="T12" fmla="*/ 147 w 147"/>
                <a:gd name="T13" fmla="*/ 9 h 53"/>
                <a:gd name="T14" fmla="*/ 147 w 147"/>
                <a:gd name="T15" fmla="*/ 43 h 53"/>
                <a:gd name="T16" fmla="*/ 137 w 147"/>
                <a:gd name="T17" fmla="*/ 53 h 53"/>
                <a:gd name="T18" fmla="*/ 10 w 147"/>
                <a:gd name="T19" fmla="*/ 5 h 53"/>
                <a:gd name="T20" fmla="*/ 6 w 147"/>
                <a:gd name="T21" fmla="*/ 9 h 53"/>
                <a:gd name="T22" fmla="*/ 6 w 147"/>
                <a:gd name="T23" fmla="*/ 43 h 53"/>
                <a:gd name="T24" fmla="*/ 10 w 147"/>
                <a:gd name="T25" fmla="*/ 47 h 53"/>
                <a:gd name="T26" fmla="*/ 137 w 147"/>
                <a:gd name="T27" fmla="*/ 47 h 53"/>
                <a:gd name="T28" fmla="*/ 141 w 147"/>
                <a:gd name="T29" fmla="*/ 43 h 53"/>
                <a:gd name="T30" fmla="*/ 141 w 147"/>
                <a:gd name="T31" fmla="*/ 9 h 53"/>
                <a:gd name="T32" fmla="*/ 137 w 147"/>
                <a:gd name="T33" fmla="*/ 5 h 53"/>
                <a:gd name="T34" fmla="*/ 10 w 147"/>
                <a:gd name="T35" fmla="*/ 5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7" h="53">
                  <a:moveTo>
                    <a:pt x="137" y="53"/>
                  </a:moveTo>
                  <a:cubicBezTo>
                    <a:pt x="10" y="53"/>
                    <a:pt x="10" y="53"/>
                    <a:pt x="10" y="53"/>
                  </a:cubicBezTo>
                  <a:cubicBezTo>
                    <a:pt x="5" y="53"/>
                    <a:pt x="0" y="49"/>
                    <a:pt x="0" y="43"/>
                  </a:cubicBezTo>
                  <a:cubicBezTo>
                    <a:pt x="0" y="9"/>
                    <a:pt x="0" y="9"/>
                    <a:pt x="0" y="9"/>
                  </a:cubicBezTo>
                  <a:cubicBezTo>
                    <a:pt x="0" y="4"/>
                    <a:pt x="5" y="0"/>
                    <a:pt x="10" y="0"/>
                  </a:cubicBezTo>
                  <a:cubicBezTo>
                    <a:pt x="137" y="0"/>
                    <a:pt x="137" y="0"/>
                    <a:pt x="137" y="0"/>
                  </a:cubicBezTo>
                  <a:cubicBezTo>
                    <a:pt x="142" y="0"/>
                    <a:pt x="147" y="4"/>
                    <a:pt x="147" y="9"/>
                  </a:cubicBezTo>
                  <a:cubicBezTo>
                    <a:pt x="147" y="43"/>
                    <a:pt x="147" y="43"/>
                    <a:pt x="147" y="43"/>
                  </a:cubicBezTo>
                  <a:cubicBezTo>
                    <a:pt x="147" y="49"/>
                    <a:pt x="142" y="53"/>
                    <a:pt x="137" y="53"/>
                  </a:cubicBezTo>
                  <a:close/>
                  <a:moveTo>
                    <a:pt x="10" y="5"/>
                  </a:moveTo>
                  <a:cubicBezTo>
                    <a:pt x="8" y="5"/>
                    <a:pt x="6" y="7"/>
                    <a:pt x="6" y="9"/>
                  </a:cubicBezTo>
                  <a:cubicBezTo>
                    <a:pt x="6" y="43"/>
                    <a:pt x="6" y="43"/>
                    <a:pt x="6" y="43"/>
                  </a:cubicBezTo>
                  <a:cubicBezTo>
                    <a:pt x="6" y="45"/>
                    <a:pt x="8" y="47"/>
                    <a:pt x="10" y="47"/>
                  </a:cubicBezTo>
                  <a:cubicBezTo>
                    <a:pt x="137" y="47"/>
                    <a:pt x="137" y="47"/>
                    <a:pt x="137" y="47"/>
                  </a:cubicBezTo>
                  <a:cubicBezTo>
                    <a:pt x="139" y="47"/>
                    <a:pt x="141" y="45"/>
                    <a:pt x="141" y="43"/>
                  </a:cubicBezTo>
                  <a:cubicBezTo>
                    <a:pt x="141" y="9"/>
                    <a:pt x="141" y="9"/>
                    <a:pt x="141" y="9"/>
                  </a:cubicBezTo>
                  <a:cubicBezTo>
                    <a:pt x="141" y="7"/>
                    <a:pt x="139" y="5"/>
                    <a:pt x="137" y="5"/>
                  </a:cubicBezTo>
                  <a:lnTo>
                    <a:pt x="10" y="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8" name="Freeform 199"/>
            <p:cNvSpPr>
              <a:spLocks noEditPoints="1"/>
            </p:cNvSpPr>
            <p:nvPr/>
          </p:nvSpPr>
          <p:spPr bwMode="auto">
            <a:xfrm>
              <a:off x="5959476" y="6632575"/>
              <a:ext cx="633413" cy="633413"/>
            </a:xfrm>
            <a:custGeom>
              <a:avLst/>
              <a:gdLst>
                <a:gd name="T0" fmla="*/ 128 w 256"/>
                <a:gd name="T1" fmla="*/ 256 h 256"/>
                <a:gd name="T2" fmla="*/ 0 w 256"/>
                <a:gd name="T3" fmla="*/ 128 h 256"/>
                <a:gd name="T4" fmla="*/ 128 w 256"/>
                <a:gd name="T5" fmla="*/ 0 h 256"/>
                <a:gd name="T6" fmla="*/ 256 w 256"/>
                <a:gd name="T7" fmla="*/ 128 h 256"/>
                <a:gd name="T8" fmla="*/ 128 w 256"/>
                <a:gd name="T9" fmla="*/ 256 h 256"/>
                <a:gd name="T10" fmla="*/ 128 w 256"/>
                <a:gd name="T11" fmla="*/ 12 h 256"/>
                <a:gd name="T12" fmla="*/ 12 w 256"/>
                <a:gd name="T13" fmla="*/ 128 h 256"/>
                <a:gd name="T14" fmla="*/ 128 w 256"/>
                <a:gd name="T15" fmla="*/ 244 h 256"/>
                <a:gd name="T16" fmla="*/ 244 w 256"/>
                <a:gd name="T17" fmla="*/ 128 h 256"/>
                <a:gd name="T18" fmla="*/ 128 w 256"/>
                <a:gd name="T19" fmla="*/ 12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6" h="256">
                  <a:moveTo>
                    <a:pt x="128" y="256"/>
                  </a:moveTo>
                  <a:cubicBezTo>
                    <a:pt x="57" y="256"/>
                    <a:pt x="0" y="199"/>
                    <a:pt x="0" y="128"/>
                  </a:cubicBezTo>
                  <a:cubicBezTo>
                    <a:pt x="0" y="58"/>
                    <a:pt x="57" y="0"/>
                    <a:pt x="128" y="0"/>
                  </a:cubicBezTo>
                  <a:cubicBezTo>
                    <a:pt x="198" y="0"/>
                    <a:pt x="256" y="58"/>
                    <a:pt x="256" y="128"/>
                  </a:cubicBezTo>
                  <a:cubicBezTo>
                    <a:pt x="256" y="199"/>
                    <a:pt x="198" y="256"/>
                    <a:pt x="128" y="256"/>
                  </a:cubicBezTo>
                  <a:close/>
                  <a:moveTo>
                    <a:pt x="128" y="12"/>
                  </a:moveTo>
                  <a:cubicBezTo>
                    <a:pt x="64" y="12"/>
                    <a:pt x="12" y="64"/>
                    <a:pt x="12" y="128"/>
                  </a:cubicBezTo>
                  <a:cubicBezTo>
                    <a:pt x="12" y="192"/>
                    <a:pt x="64" y="244"/>
                    <a:pt x="128" y="244"/>
                  </a:cubicBezTo>
                  <a:cubicBezTo>
                    <a:pt x="192" y="244"/>
                    <a:pt x="244" y="192"/>
                    <a:pt x="244" y="128"/>
                  </a:cubicBezTo>
                  <a:cubicBezTo>
                    <a:pt x="244" y="64"/>
                    <a:pt x="192" y="12"/>
                    <a:pt x="128"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9" name="Oval 200"/>
            <p:cNvSpPr>
              <a:spLocks noChangeArrowheads="1"/>
            </p:cNvSpPr>
            <p:nvPr/>
          </p:nvSpPr>
          <p:spPr bwMode="auto">
            <a:xfrm>
              <a:off x="6088063" y="6805613"/>
              <a:ext cx="96838" cy="96838"/>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0" name="Oval 201"/>
            <p:cNvSpPr>
              <a:spLocks noChangeArrowheads="1"/>
            </p:cNvSpPr>
            <p:nvPr/>
          </p:nvSpPr>
          <p:spPr bwMode="auto">
            <a:xfrm>
              <a:off x="6203951" y="6934200"/>
              <a:ext cx="53975" cy="5397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1" name="Freeform 202"/>
            <p:cNvSpPr>
              <a:spLocks noEditPoints="1"/>
            </p:cNvSpPr>
            <p:nvPr/>
          </p:nvSpPr>
          <p:spPr bwMode="auto">
            <a:xfrm>
              <a:off x="6973888" y="6784975"/>
              <a:ext cx="296863" cy="300038"/>
            </a:xfrm>
            <a:custGeom>
              <a:avLst/>
              <a:gdLst>
                <a:gd name="T0" fmla="*/ 60 w 120"/>
                <a:gd name="T1" fmla="*/ 121 h 121"/>
                <a:gd name="T2" fmla="*/ 0 w 120"/>
                <a:gd name="T3" fmla="*/ 60 h 121"/>
                <a:gd name="T4" fmla="*/ 60 w 120"/>
                <a:gd name="T5" fmla="*/ 0 h 121"/>
                <a:gd name="T6" fmla="*/ 120 w 120"/>
                <a:gd name="T7" fmla="*/ 60 h 121"/>
                <a:gd name="T8" fmla="*/ 60 w 120"/>
                <a:gd name="T9" fmla="*/ 121 h 121"/>
                <a:gd name="T10" fmla="*/ 60 w 120"/>
                <a:gd name="T11" fmla="*/ 6 h 121"/>
                <a:gd name="T12" fmla="*/ 5 w 120"/>
                <a:gd name="T13" fmla="*/ 60 h 121"/>
                <a:gd name="T14" fmla="*/ 60 w 120"/>
                <a:gd name="T15" fmla="*/ 115 h 121"/>
                <a:gd name="T16" fmla="*/ 114 w 120"/>
                <a:gd name="T17" fmla="*/ 60 h 121"/>
                <a:gd name="T18" fmla="*/ 60 w 120"/>
                <a:gd name="T19" fmla="*/ 6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0" h="121">
                  <a:moveTo>
                    <a:pt x="60" y="121"/>
                  </a:moveTo>
                  <a:cubicBezTo>
                    <a:pt x="27" y="121"/>
                    <a:pt x="0" y="94"/>
                    <a:pt x="0" y="60"/>
                  </a:cubicBezTo>
                  <a:cubicBezTo>
                    <a:pt x="0" y="27"/>
                    <a:pt x="27" y="0"/>
                    <a:pt x="60" y="0"/>
                  </a:cubicBezTo>
                  <a:cubicBezTo>
                    <a:pt x="93" y="0"/>
                    <a:pt x="120" y="27"/>
                    <a:pt x="120" y="60"/>
                  </a:cubicBezTo>
                  <a:cubicBezTo>
                    <a:pt x="120" y="94"/>
                    <a:pt x="93" y="121"/>
                    <a:pt x="60" y="121"/>
                  </a:cubicBezTo>
                  <a:close/>
                  <a:moveTo>
                    <a:pt x="60" y="6"/>
                  </a:moveTo>
                  <a:cubicBezTo>
                    <a:pt x="30" y="6"/>
                    <a:pt x="5" y="30"/>
                    <a:pt x="5" y="60"/>
                  </a:cubicBezTo>
                  <a:cubicBezTo>
                    <a:pt x="5" y="90"/>
                    <a:pt x="30" y="115"/>
                    <a:pt x="60" y="115"/>
                  </a:cubicBezTo>
                  <a:cubicBezTo>
                    <a:pt x="90" y="115"/>
                    <a:pt x="114" y="90"/>
                    <a:pt x="114" y="60"/>
                  </a:cubicBezTo>
                  <a:cubicBezTo>
                    <a:pt x="114" y="30"/>
                    <a:pt x="90" y="6"/>
                    <a:pt x="60"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2" name="Freeform 203"/>
            <p:cNvSpPr>
              <a:spLocks/>
            </p:cNvSpPr>
            <p:nvPr/>
          </p:nvSpPr>
          <p:spPr bwMode="auto">
            <a:xfrm>
              <a:off x="7004051" y="6815138"/>
              <a:ext cx="234950" cy="238125"/>
            </a:xfrm>
            <a:custGeom>
              <a:avLst/>
              <a:gdLst>
                <a:gd name="T0" fmla="*/ 48 w 95"/>
                <a:gd name="T1" fmla="*/ 96 h 96"/>
                <a:gd name="T2" fmla="*/ 0 w 95"/>
                <a:gd name="T3" fmla="*/ 48 h 96"/>
                <a:gd name="T4" fmla="*/ 48 w 95"/>
                <a:gd name="T5" fmla="*/ 0 h 96"/>
                <a:gd name="T6" fmla="*/ 95 w 95"/>
                <a:gd name="T7" fmla="*/ 40 h 96"/>
                <a:gd name="T8" fmla="*/ 89 w 95"/>
                <a:gd name="T9" fmla="*/ 41 h 96"/>
                <a:gd name="T10" fmla="*/ 48 w 95"/>
                <a:gd name="T11" fmla="*/ 6 h 96"/>
                <a:gd name="T12" fmla="*/ 6 w 95"/>
                <a:gd name="T13" fmla="*/ 48 h 96"/>
                <a:gd name="T14" fmla="*/ 48 w 95"/>
                <a:gd name="T15" fmla="*/ 90 h 96"/>
                <a:gd name="T16" fmla="*/ 89 w 95"/>
                <a:gd name="T17" fmla="*/ 58 h 96"/>
                <a:gd name="T18" fmla="*/ 94 w 95"/>
                <a:gd name="T19" fmla="*/ 60 h 96"/>
                <a:gd name="T20" fmla="*/ 48 w 95"/>
                <a:gd name="T21" fmla="*/ 96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5" h="96">
                  <a:moveTo>
                    <a:pt x="48" y="96"/>
                  </a:moveTo>
                  <a:cubicBezTo>
                    <a:pt x="21" y="96"/>
                    <a:pt x="0" y="75"/>
                    <a:pt x="0" y="48"/>
                  </a:cubicBezTo>
                  <a:cubicBezTo>
                    <a:pt x="0" y="22"/>
                    <a:pt x="21" y="0"/>
                    <a:pt x="48" y="0"/>
                  </a:cubicBezTo>
                  <a:cubicBezTo>
                    <a:pt x="71" y="0"/>
                    <a:pt x="91" y="17"/>
                    <a:pt x="95" y="40"/>
                  </a:cubicBezTo>
                  <a:cubicBezTo>
                    <a:pt x="89" y="41"/>
                    <a:pt x="89" y="41"/>
                    <a:pt x="89" y="41"/>
                  </a:cubicBezTo>
                  <a:cubicBezTo>
                    <a:pt x="85" y="21"/>
                    <a:pt x="68" y="6"/>
                    <a:pt x="48" y="6"/>
                  </a:cubicBezTo>
                  <a:cubicBezTo>
                    <a:pt x="25" y="6"/>
                    <a:pt x="6" y="25"/>
                    <a:pt x="6" y="48"/>
                  </a:cubicBezTo>
                  <a:cubicBezTo>
                    <a:pt x="6" y="72"/>
                    <a:pt x="25" y="90"/>
                    <a:pt x="48" y="90"/>
                  </a:cubicBezTo>
                  <a:cubicBezTo>
                    <a:pt x="67" y="90"/>
                    <a:pt x="84" y="77"/>
                    <a:pt x="89" y="58"/>
                  </a:cubicBezTo>
                  <a:cubicBezTo>
                    <a:pt x="94" y="60"/>
                    <a:pt x="94" y="60"/>
                    <a:pt x="94" y="60"/>
                  </a:cubicBezTo>
                  <a:cubicBezTo>
                    <a:pt x="89" y="81"/>
                    <a:pt x="70" y="96"/>
                    <a:pt x="48" y="9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3" name="Freeform 204"/>
            <p:cNvSpPr>
              <a:spLocks noEditPoints="1"/>
            </p:cNvSpPr>
            <p:nvPr/>
          </p:nvSpPr>
          <p:spPr bwMode="auto">
            <a:xfrm>
              <a:off x="7162801" y="6907213"/>
              <a:ext cx="107950" cy="61913"/>
            </a:xfrm>
            <a:custGeom>
              <a:avLst/>
              <a:gdLst>
                <a:gd name="T0" fmla="*/ 34 w 44"/>
                <a:gd name="T1" fmla="*/ 25 h 25"/>
                <a:gd name="T2" fmla="*/ 10 w 44"/>
                <a:gd name="T3" fmla="*/ 25 h 25"/>
                <a:gd name="T4" fmla="*/ 0 w 44"/>
                <a:gd name="T5" fmla="*/ 15 h 25"/>
                <a:gd name="T6" fmla="*/ 0 w 44"/>
                <a:gd name="T7" fmla="*/ 11 h 25"/>
                <a:gd name="T8" fmla="*/ 10 w 44"/>
                <a:gd name="T9" fmla="*/ 0 h 25"/>
                <a:gd name="T10" fmla="*/ 34 w 44"/>
                <a:gd name="T11" fmla="*/ 0 h 25"/>
                <a:gd name="T12" fmla="*/ 44 w 44"/>
                <a:gd name="T13" fmla="*/ 11 h 25"/>
                <a:gd name="T14" fmla="*/ 44 w 44"/>
                <a:gd name="T15" fmla="*/ 15 h 25"/>
                <a:gd name="T16" fmla="*/ 34 w 44"/>
                <a:gd name="T17" fmla="*/ 25 h 25"/>
                <a:gd name="T18" fmla="*/ 10 w 44"/>
                <a:gd name="T19" fmla="*/ 6 h 25"/>
                <a:gd name="T20" fmla="*/ 5 w 44"/>
                <a:gd name="T21" fmla="*/ 11 h 25"/>
                <a:gd name="T22" fmla="*/ 5 w 44"/>
                <a:gd name="T23" fmla="*/ 15 h 25"/>
                <a:gd name="T24" fmla="*/ 10 w 44"/>
                <a:gd name="T25" fmla="*/ 19 h 25"/>
                <a:gd name="T26" fmla="*/ 34 w 44"/>
                <a:gd name="T27" fmla="*/ 19 h 25"/>
                <a:gd name="T28" fmla="*/ 38 w 44"/>
                <a:gd name="T29" fmla="*/ 15 h 25"/>
                <a:gd name="T30" fmla="*/ 38 w 44"/>
                <a:gd name="T31" fmla="*/ 11 h 25"/>
                <a:gd name="T32" fmla="*/ 34 w 44"/>
                <a:gd name="T33" fmla="*/ 6 h 25"/>
                <a:gd name="T34" fmla="*/ 10 w 44"/>
                <a:gd name="T35" fmla="*/ 6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4" h="25">
                  <a:moveTo>
                    <a:pt x="34" y="25"/>
                  </a:moveTo>
                  <a:cubicBezTo>
                    <a:pt x="10" y="25"/>
                    <a:pt x="10" y="25"/>
                    <a:pt x="10" y="25"/>
                  </a:cubicBezTo>
                  <a:cubicBezTo>
                    <a:pt x="4" y="25"/>
                    <a:pt x="0" y="20"/>
                    <a:pt x="0" y="15"/>
                  </a:cubicBezTo>
                  <a:cubicBezTo>
                    <a:pt x="0" y="11"/>
                    <a:pt x="0" y="11"/>
                    <a:pt x="0" y="11"/>
                  </a:cubicBezTo>
                  <a:cubicBezTo>
                    <a:pt x="0" y="5"/>
                    <a:pt x="4" y="0"/>
                    <a:pt x="10" y="0"/>
                  </a:cubicBezTo>
                  <a:cubicBezTo>
                    <a:pt x="34" y="0"/>
                    <a:pt x="34" y="0"/>
                    <a:pt x="34" y="0"/>
                  </a:cubicBezTo>
                  <a:cubicBezTo>
                    <a:pt x="39" y="0"/>
                    <a:pt x="44" y="5"/>
                    <a:pt x="44" y="11"/>
                  </a:cubicBezTo>
                  <a:cubicBezTo>
                    <a:pt x="44" y="15"/>
                    <a:pt x="44" y="15"/>
                    <a:pt x="44" y="15"/>
                  </a:cubicBezTo>
                  <a:cubicBezTo>
                    <a:pt x="44" y="20"/>
                    <a:pt x="39" y="25"/>
                    <a:pt x="34" y="25"/>
                  </a:cubicBezTo>
                  <a:close/>
                  <a:moveTo>
                    <a:pt x="10" y="6"/>
                  </a:moveTo>
                  <a:cubicBezTo>
                    <a:pt x="8" y="6"/>
                    <a:pt x="5" y="8"/>
                    <a:pt x="5" y="11"/>
                  </a:cubicBezTo>
                  <a:cubicBezTo>
                    <a:pt x="5" y="15"/>
                    <a:pt x="5" y="15"/>
                    <a:pt x="5" y="15"/>
                  </a:cubicBezTo>
                  <a:cubicBezTo>
                    <a:pt x="5" y="17"/>
                    <a:pt x="8" y="19"/>
                    <a:pt x="10" y="19"/>
                  </a:cubicBezTo>
                  <a:cubicBezTo>
                    <a:pt x="34" y="19"/>
                    <a:pt x="34" y="19"/>
                    <a:pt x="34" y="19"/>
                  </a:cubicBezTo>
                  <a:cubicBezTo>
                    <a:pt x="36" y="19"/>
                    <a:pt x="38" y="17"/>
                    <a:pt x="38" y="15"/>
                  </a:cubicBezTo>
                  <a:cubicBezTo>
                    <a:pt x="38" y="11"/>
                    <a:pt x="38" y="11"/>
                    <a:pt x="38" y="11"/>
                  </a:cubicBezTo>
                  <a:cubicBezTo>
                    <a:pt x="38" y="8"/>
                    <a:pt x="36" y="6"/>
                    <a:pt x="34" y="6"/>
                  </a:cubicBezTo>
                  <a:lnTo>
                    <a:pt x="10" y="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4" name="Freeform 205"/>
            <p:cNvSpPr>
              <a:spLocks noEditPoints="1"/>
            </p:cNvSpPr>
            <p:nvPr/>
          </p:nvSpPr>
          <p:spPr bwMode="auto">
            <a:xfrm>
              <a:off x="4876801" y="6119813"/>
              <a:ext cx="336550" cy="53975"/>
            </a:xfrm>
            <a:custGeom>
              <a:avLst/>
              <a:gdLst>
                <a:gd name="T0" fmla="*/ 136 w 136"/>
                <a:gd name="T1" fmla="*/ 22 h 22"/>
                <a:gd name="T2" fmla="*/ 0 w 136"/>
                <a:gd name="T3" fmla="*/ 22 h 22"/>
                <a:gd name="T4" fmla="*/ 0 w 136"/>
                <a:gd name="T5" fmla="*/ 12 h 22"/>
                <a:gd name="T6" fmla="*/ 11 w 136"/>
                <a:gd name="T7" fmla="*/ 0 h 22"/>
                <a:gd name="T8" fmla="*/ 12 w 136"/>
                <a:gd name="T9" fmla="*/ 0 h 22"/>
                <a:gd name="T10" fmla="*/ 125 w 136"/>
                <a:gd name="T11" fmla="*/ 0 h 22"/>
                <a:gd name="T12" fmla="*/ 126 w 136"/>
                <a:gd name="T13" fmla="*/ 0 h 22"/>
                <a:gd name="T14" fmla="*/ 134 w 136"/>
                <a:gd name="T15" fmla="*/ 6 h 22"/>
                <a:gd name="T16" fmla="*/ 136 w 136"/>
                <a:gd name="T17" fmla="*/ 8 h 22"/>
                <a:gd name="T18" fmla="*/ 136 w 136"/>
                <a:gd name="T19" fmla="*/ 12 h 22"/>
                <a:gd name="T20" fmla="*/ 136 w 136"/>
                <a:gd name="T21" fmla="*/ 22 h 22"/>
                <a:gd name="T22" fmla="*/ 6 w 136"/>
                <a:gd name="T23" fmla="*/ 16 h 22"/>
                <a:gd name="T24" fmla="*/ 130 w 136"/>
                <a:gd name="T25" fmla="*/ 16 h 22"/>
                <a:gd name="T26" fmla="*/ 130 w 136"/>
                <a:gd name="T27" fmla="*/ 12 h 22"/>
                <a:gd name="T28" fmla="*/ 130 w 136"/>
                <a:gd name="T29" fmla="*/ 10 h 22"/>
                <a:gd name="T30" fmla="*/ 130 w 136"/>
                <a:gd name="T31" fmla="*/ 9 h 22"/>
                <a:gd name="T32" fmla="*/ 125 w 136"/>
                <a:gd name="T33" fmla="*/ 6 h 22"/>
                <a:gd name="T34" fmla="*/ 125 w 136"/>
                <a:gd name="T35" fmla="*/ 6 h 22"/>
                <a:gd name="T36" fmla="*/ 12 w 136"/>
                <a:gd name="T37" fmla="*/ 6 h 22"/>
                <a:gd name="T38" fmla="*/ 11 w 136"/>
                <a:gd name="T39" fmla="*/ 6 h 22"/>
                <a:gd name="T40" fmla="*/ 6 w 136"/>
                <a:gd name="T41" fmla="*/ 12 h 22"/>
                <a:gd name="T42" fmla="*/ 6 w 136"/>
                <a:gd name="T43" fmla="*/ 16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36" h="22">
                  <a:moveTo>
                    <a:pt x="136" y="22"/>
                  </a:moveTo>
                  <a:cubicBezTo>
                    <a:pt x="0" y="22"/>
                    <a:pt x="0" y="22"/>
                    <a:pt x="0" y="22"/>
                  </a:cubicBezTo>
                  <a:cubicBezTo>
                    <a:pt x="0" y="12"/>
                    <a:pt x="0" y="12"/>
                    <a:pt x="0" y="12"/>
                  </a:cubicBezTo>
                  <a:cubicBezTo>
                    <a:pt x="0" y="6"/>
                    <a:pt x="5" y="0"/>
                    <a:pt x="11" y="0"/>
                  </a:cubicBezTo>
                  <a:cubicBezTo>
                    <a:pt x="11" y="0"/>
                    <a:pt x="11" y="0"/>
                    <a:pt x="12" y="0"/>
                  </a:cubicBezTo>
                  <a:cubicBezTo>
                    <a:pt x="125" y="0"/>
                    <a:pt x="125" y="0"/>
                    <a:pt x="125" y="0"/>
                  </a:cubicBezTo>
                  <a:cubicBezTo>
                    <a:pt x="125" y="0"/>
                    <a:pt x="126" y="0"/>
                    <a:pt x="126" y="0"/>
                  </a:cubicBezTo>
                  <a:cubicBezTo>
                    <a:pt x="129" y="0"/>
                    <a:pt x="133" y="3"/>
                    <a:pt x="134" y="6"/>
                  </a:cubicBezTo>
                  <a:cubicBezTo>
                    <a:pt x="135" y="6"/>
                    <a:pt x="135" y="7"/>
                    <a:pt x="136" y="8"/>
                  </a:cubicBezTo>
                  <a:cubicBezTo>
                    <a:pt x="136" y="9"/>
                    <a:pt x="136" y="10"/>
                    <a:pt x="136" y="12"/>
                  </a:cubicBezTo>
                  <a:lnTo>
                    <a:pt x="136" y="22"/>
                  </a:lnTo>
                  <a:close/>
                  <a:moveTo>
                    <a:pt x="6" y="16"/>
                  </a:moveTo>
                  <a:cubicBezTo>
                    <a:pt x="130" y="16"/>
                    <a:pt x="130" y="16"/>
                    <a:pt x="130" y="16"/>
                  </a:cubicBezTo>
                  <a:cubicBezTo>
                    <a:pt x="130" y="12"/>
                    <a:pt x="130" y="12"/>
                    <a:pt x="130" y="12"/>
                  </a:cubicBezTo>
                  <a:cubicBezTo>
                    <a:pt x="130" y="11"/>
                    <a:pt x="130" y="10"/>
                    <a:pt x="130" y="10"/>
                  </a:cubicBezTo>
                  <a:cubicBezTo>
                    <a:pt x="130" y="9"/>
                    <a:pt x="130" y="9"/>
                    <a:pt x="130" y="9"/>
                  </a:cubicBezTo>
                  <a:cubicBezTo>
                    <a:pt x="129" y="7"/>
                    <a:pt x="127" y="6"/>
                    <a:pt x="125" y="6"/>
                  </a:cubicBezTo>
                  <a:cubicBezTo>
                    <a:pt x="125" y="6"/>
                    <a:pt x="125" y="6"/>
                    <a:pt x="125" y="6"/>
                  </a:cubicBezTo>
                  <a:cubicBezTo>
                    <a:pt x="12" y="6"/>
                    <a:pt x="12" y="6"/>
                    <a:pt x="12" y="6"/>
                  </a:cubicBezTo>
                  <a:cubicBezTo>
                    <a:pt x="12" y="6"/>
                    <a:pt x="12" y="6"/>
                    <a:pt x="11" y="6"/>
                  </a:cubicBezTo>
                  <a:cubicBezTo>
                    <a:pt x="8" y="6"/>
                    <a:pt x="6" y="9"/>
                    <a:pt x="6" y="12"/>
                  </a:cubicBezTo>
                  <a:lnTo>
                    <a:pt x="6"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5" name="Freeform 206"/>
            <p:cNvSpPr>
              <a:spLocks noEditPoints="1"/>
            </p:cNvSpPr>
            <p:nvPr/>
          </p:nvSpPr>
          <p:spPr bwMode="auto">
            <a:xfrm>
              <a:off x="4824413" y="6018213"/>
              <a:ext cx="2560638" cy="333375"/>
            </a:xfrm>
            <a:custGeom>
              <a:avLst/>
              <a:gdLst>
                <a:gd name="T0" fmla="*/ 1034 w 1034"/>
                <a:gd name="T1" fmla="*/ 135 h 135"/>
                <a:gd name="T2" fmla="*/ 0 w 1034"/>
                <a:gd name="T3" fmla="*/ 135 h 135"/>
                <a:gd name="T4" fmla="*/ 0 w 1034"/>
                <a:gd name="T5" fmla="*/ 82 h 135"/>
                <a:gd name="T6" fmla="*/ 24 w 1034"/>
                <a:gd name="T7" fmla="*/ 57 h 135"/>
                <a:gd name="T8" fmla="*/ 339 w 1034"/>
                <a:gd name="T9" fmla="*/ 57 h 135"/>
                <a:gd name="T10" fmla="*/ 412 w 1034"/>
                <a:gd name="T11" fmla="*/ 20 h 135"/>
                <a:gd name="T12" fmla="*/ 415 w 1034"/>
                <a:gd name="T13" fmla="*/ 14 h 135"/>
                <a:gd name="T14" fmla="*/ 438 w 1034"/>
                <a:gd name="T15" fmla="*/ 0 h 135"/>
                <a:gd name="T16" fmla="*/ 1009 w 1034"/>
                <a:gd name="T17" fmla="*/ 0 h 135"/>
                <a:gd name="T18" fmla="*/ 1034 w 1034"/>
                <a:gd name="T19" fmla="*/ 25 h 135"/>
                <a:gd name="T20" fmla="*/ 1034 w 1034"/>
                <a:gd name="T21" fmla="*/ 135 h 135"/>
                <a:gd name="T22" fmla="*/ 6 w 1034"/>
                <a:gd name="T23" fmla="*/ 129 h 135"/>
                <a:gd name="T24" fmla="*/ 1028 w 1034"/>
                <a:gd name="T25" fmla="*/ 129 h 135"/>
                <a:gd name="T26" fmla="*/ 1028 w 1034"/>
                <a:gd name="T27" fmla="*/ 25 h 135"/>
                <a:gd name="T28" fmla="*/ 1009 w 1034"/>
                <a:gd name="T29" fmla="*/ 6 h 135"/>
                <a:gd name="T30" fmla="*/ 438 w 1034"/>
                <a:gd name="T31" fmla="*/ 6 h 135"/>
                <a:gd name="T32" fmla="*/ 421 w 1034"/>
                <a:gd name="T33" fmla="*/ 17 h 135"/>
                <a:gd name="T34" fmla="*/ 417 w 1034"/>
                <a:gd name="T35" fmla="*/ 23 h 135"/>
                <a:gd name="T36" fmla="*/ 339 w 1034"/>
                <a:gd name="T37" fmla="*/ 63 h 135"/>
                <a:gd name="T38" fmla="*/ 24 w 1034"/>
                <a:gd name="T39" fmla="*/ 63 h 135"/>
                <a:gd name="T40" fmla="*/ 6 w 1034"/>
                <a:gd name="T41" fmla="*/ 82 h 135"/>
                <a:gd name="T42" fmla="*/ 6 w 1034"/>
                <a:gd name="T43" fmla="*/ 129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34" h="135">
                  <a:moveTo>
                    <a:pt x="1034" y="135"/>
                  </a:moveTo>
                  <a:cubicBezTo>
                    <a:pt x="0" y="135"/>
                    <a:pt x="0" y="135"/>
                    <a:pt x="0" y="135"/>
                  </a:cubicBezTo>
                  <a:cubicBezTo>
                    <a:pt x="0" y="82"/>
                    <a:pt x="0" y="82"/>
                    <a:pt x="0" y="82"/>
                  </a:cubicBezTo>
                  <a:cubicBezTo>
                    <a:pt x="0" y="68"/>
                    <a:pt x="11" y="57"/>
                    <a:pt x="24" y="57"/>
                  </a:cubicBezTo>
                  <a:cubicBezTo>
                    <a:pt x="339" y="57"/>
                    <a:pt x="339" y="57"/>
                    <a:pt x="339" y="57"/>
                  </a:cubicBezTo>
                  <a:cubicBezTo>
                    <a:pt x="360" y="57"/>
                    <a:pt x="397" y="44"/>
                    <a:pt x="412" y="20"/>
                  </a:cubicBezTo>
                  <a:cubicBezTo>
                    <a:pt x="414" y="18"/>
                    <a:pt x="415" y="16"/>
                    <a:pt x="415" y="14"/>
                  </a:cubicBezTo>
                  <a:cubicBezTo>
                    <a:pt x="420" y="6"/>
                    <a:pt x="428" y="0"/>
                    <a:pt x="438" y="0"/>
                  </a:cubicBezTo>
                  <a:cubicBezTo>
                    <a:pt x="1009" y="0"/>
                    <a:pt x="1009" y="0"/>
                    <a:pt x="1009" y="0"/>
                  </a:cubicBezTo>
                  <a:cubicBezTo>
                    <a:pt x="1023" y="0"/>
                    <a:pt x="1034" y="11"/>
                    <a:pt x="1034" y="25"/>
                  </a:cubicBezTo>
                  <a:lnTo>
                    <a:pt x="1034" y="135"/>
                  </a:lnTo>
                  <a:close/>
                  <a:moveTo>
                    <a:pt x="6" y="129"/>
                  </a:moveTo>
                  <a:cubicBezTo>
                    <a:pt x="1028" y="129"/>
                    <a:pt x="1028" y="129"/>
                    <a:pt x="1028" y="129"/>
                  </a:cubicBezTo>
                  <a:cubicBezTo>
                    <a:pt x="1028" y="25"/>
                    <a:pt x="1028" y="25"/>
                    <a:pt x="1028" y="25"/>
                  </a:cubicBezTo>
                  <a:cubicBezTo>
                    <a:pt x="1028" y="14"/>
                    <a:pt x="1020" y="6"/>
                    <a:pt x="1009" y="6"/>
                  </a:cubicBezTo>
                  <a:cubicBezTo>
                    <a:pt x="438" y="6"/>
                    <a:pt x="438" y="6"/>
                    <a:pt x="438" y="6"/>
                  </a:cubicBezTo>
                  <a:cubicBezTo>
                    <a:pt x="431" y="6"/>
                    <a:pt x="424" y="10"/>
                    <a:pt x="421" y="17"/>
                  </a:cubicBezTo>
                  <a:cubicBezTo>
                    <a:pt x="420" y="19"/>
                    <a:pt x="419" y="21"/>
                    <a:pt x="417" y="23"/>
                  </a:cubicBezTo>
                  <a:cubicBezTo>
                    <a:pt x="401" y="49"/>
                    <a:pt x="361" y="63"/>
                    <a:pt x="339" y="63"/>
                  </a:cubicBezTo>
                  <a:cubicBezTo>
                    <a:pt x="24" y="63"/>
                    <a:pt x="24" y="63"/>
                    <a:pt x="24" y="63"/>
                  </a:cubicBezTo>
                  <a:cubicBezTo>
                    <a:pt x="14" y="63"/>
                    <a:pt x="6" y="72"/>
                    <a:pt x="6" y="82"/>
                  </a:cubicBezTo>
                  <a:lnTo>
                    <a:pt x="6" y="12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6" name="Freeform 207"/>
            <p:cNvSpPr>
              <a:spLocks noEditPoints="1"/>
            </p:cNvSpPr>
            <p:nvPr/>
          </p:nvSpPr>
          <p:spPr bwMode="auto">
            <a:xfrm>
              <a:off x="5483226" y="6029325"/>
              <a:ext cx="376238" cy="144463"/>
            </a:xfrm>
            <a:custGeom>
              <a:avLst/>
              <a:gdLst>
                <a:gd name="T0" fmla="*/ 73 w 152"/>
                <a:gd name="T1" fmla="*/ 58 h 58"/>
                <a:gd name="T2" fmla="*/ 0 w 152"/>
                <a:gd name="T3" fmla="*/ 58 h 58"/>
                <a:gd name="T4" fmla="*/ 0 w 152"/>
                <a:gd name="T5" fmla="*/ 22 h 58"/>
                <a:gd name="T6" fmla="*/ 22 w 152"/>
                <a:gd name="T7" fmla="*/ 0 h 58"/>
                <a:gd name="T8" fmla="*/ 135 w 152"/>
                <a:gd name="T9" fmla="*/ 0 h 58"/>
                <a:gd name="T10" fmla="*/ 152 w 152"/>
                <a:gd name="T11" fmla="*/ 16 h 58"/>
                <a:gd name="T12" fmla="*/ 152 w 152"/>
                <a:gd name="T13" fmla="*/ 17 h 58"/>
                <a:gd name="T14" fmla="*/ 151 w 152"/>
                <a:gd name="T15" fmla="*/ 18 h 58"/>
                <a:gd name="T16" fmla="*/ 73 w 152"/>
                <a:gd name="T17" fmla="*/ 58 h 58"/>
                <a:gd name="T18" fmla="*/ 6 w 152"/>
                <a:gd name="T19" fmla="*/ 52 h 58"/>
                <a:gd name="T20" fmla="*/ 73 w 152"/>
                <a:gd name="T21" fmla="*/ 52 h 58"/>
                <a:gd name="T22" fmla="*/ 146 w 152"/>
                <a:gd name="T23" fmla="*/ 16 h 58"/>
                <a:gd name="T24" fmla="*/ 135 w 152"/>
                <a:gd name="T25" fmla="*/ 6 h 58"/>
                <a:gd name="T26" fmla="*/ 22 w 152"/>
                <a:gd name="T27" fmla="*/ 6 h 58"/>
                <a:gd name="T28" fmla="*/ 6 w 152"/>
                <a:gd name="T29" fmla="*/ 22 h 58"/>
                <a:gd name="T30" fmla="*/ 6 w 152"/>
                <a:gd name="T31" fmla="*/ 52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2" h="58">
                  <a:moveTo>
                    <a:pt x="73" y="58"/>
                  </a:moveTo>
                  <a:cubicBezTo>
                    <a:pt x="0" y="58"/>
                    <a:pt x="0" y="58"/>
                    <a:pt x="0" y="58"/>
                  </a:cubicBezTo>
                  <a:cubicBezTo>
                    <a:pt x="0" y="22"/>
                    <a:pt x="0" y="22"/>
                    <a:pt x="0" y="22"/>
                  </a:cubicBezTo>
                  <a:cubicBezTo>
                    <a:pt x="0" y="10"/>
                    <a:pt x="10" y="0"/>
                    <a:pt x="22" y="0"/>
                  </a:cubicBezTo>
                  <a:cubicBezTo>
                    <a:pt x="135" y="0"/>
                    <a:pt x="135" y="0"/>
                    <a:pt x="135" y="0"/>
                  </a:cubicBezTo>
                  <a:cubicBezTo>
                    <a:pt x="144" y="0"/>
                    <a:pt x="152" y="7"/>
                    <a:pt x="152" y="16"/>
                  </a:cubicBezTo>
                  <a:cubicBezTo>
                    <a:pt x="152" y="17"/>
                    <a:pt x="152" y="17"/>
                    <a:pt x="152" y="17"/>
                  </a:cubicBezTo>
                  <a:cubicBezTo>
                    <a:pt x="151" y="18"/>
                    <a:pt x="151" y="18"/>
                    <a:pt x="151" y="18"/>
                  </a:cubicBezTo>
                  <a:cubicBezTo>
                    <a:pt x="135" y="44"/>
                    <a:pt x="95" y="58"/>
                    <a:pt x="73" y="58"/>
                  </a:cubicBezTo>
                  <a:close/>
                  <a:moveTo>
                    <a:pt x="6" y="52"/>
                  </a:moveTo>
                  <a:cubicBezTo>
                    <a:pt x="73" y="52"/>
                    <a:pt x="73" y="52"/>
                    <a:pt x="73" y="52"/>
                  </a:cubicBezTo>
                  <a:cubicBezTo>
                    <a:pt x="94" y="52"/>
                    <a:pt x="130" y="40"/>
                    <a:pt x="146" y="16"/>
                  </a:cubicBezTo>
                  <a:cubicBezTo>
                    <a:pt x="146" y="10"/>
                    <a:pt x="141" y="6"/>
                    <a:pt x="135" y="6"/>
                  </a:cubicBezTo>
                  <a:cubicBezTo>
                    <a:pt x="22" y="6"/>
                    <a:pt x="22" y="6"/>
                    <a:pt x="22" y="6"/>
                  </a:cubicBezTo>
                  <a:cubicBezTo>
                    <a:pt x="13" y="6"/>
                    <a:pt x="6" y="13"/>
                    <a:pt x="6" y="22"/>
                  </a:cubicBezTo>
                  <a:lnTo>
                    <a:pt x="6" y="5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7" name="Freeform 208"/>
            <p:cNvSpPr>
              <a:spLocks noEditPoints="1"/>
            </p:cNvSpPr>
            <p:nvPr/>
          </p:nvSpPr>
          <p:spPr bwMode="auto">
            <a:xfrm>
              <a:off x="6411913" y="6022975"/>
              <a:ext cx="401638" cy="319088"/>
            </a:xfrm>
            <a:custGeom>
              <a:avLst/>
              <a:gdLst>
                <a:gd name="T0" fmla="*/ 138 w 162"/>
                <a:gd name="T1" fmla="*/ 0 h 129"/>
                <a:gd name="T2" fmla="*/ 23 w 162"/>
                <a:gd name="T3" fmla="*/ 0 h 129"/>
                <a:gd name="T4" fmla="*/ 0 w 162"/>
                <a:gd name="T5" fmla="*/ 24 h 129"/>
                <a:gd name="T6" fmla="*/ 0 w 162"/>
                <a:gd name="T7" fmla="*/ 105 h 129"/>
                <a:gd name="T8" fmla="*/ 1 w 162"/>
                <a:gd name="T9" fmla="*/ 114 h 129"/>
                <a:gd name="T10" fmla="*/ 3 w 162"/>
                <a:gd name="T11" fmla="*/ 118 h 129"/>
                <a:gd name="T12" fmla="*/ 9 w 162"/>
                <a:gd name="T13" fmla="*/ 124 h 129"/>
                <a:gd name="T14" fmla="*/ 12 w 162"/>
                <a:gd name="T15" fmla="*/ 126 h 129"/>
                <a:gd name="T16" fmla="*/ 23 w 162"/>
                <a:gd name="T17" fmla="*/ 129 h 129"/>
                <a:gd name="T18" fmla="*/ 138 w 162"/>
                <a:gd name="T19" fmla="*/ 129 h 129"/>
                <a:gd name="T20" fmla="*/ 152 w 162"/>
                <a:gd name="T21" fmla="*/ 125 h 129"/>
                <a:gd name="T22" fmla="*/ 154 w 162"/>
                <a:gd name="T23" fmla="*/ 122 h 129"/>
                <a:gd name="T24" fmla="*/ 161 w 162"/>
                <a:gd name="T25" fmla="*/ 112 h 129"/>
                <a:gd name="T26" fmla="*/ 162 w 162"/>
                <a:gd name="T27" fmla="*/ 105 h 129"/>
                <a:gd name="T28" fmla="*/ 162 w 162"/>
                <a:gd name="T29" fmla="*/ 24 h 129"/>
                <a:gd name="T30" fmla="*/ 138 w 162"/>
                <a:gd name="T31" fmla="*/ 0 h 129"/>
                <a:gd name="T32" fmla="*/ 156 w 162"/>
                <a:gd name="T33" fmla="*/ 105 h 129"/>
                <a:gd name="T34" fmla="*/ 154 w 162"/>
                <a:gd name="T35" fmla="*/ 113 h 129"/>
                <a:gd name="T36" fmla="*/ 152 w 162"/>
                <a:gd name="T37" fmla="*/ 116 h 129"/>
                <a:gd name="T38" fmla="*/ 146 w 162"/>
                <a:gd name="T39" fmla="*/ 121 h 129"/>
                <a:gd name="T40" fmla="*/ 143 w 162"/>
                <a:gd name="T41" fmla="*/ 122 h 129"/>
                <a:gd name="T42" fmla="*/ 138 w 162"/>
                <a:gd name="T43" fmla="*/ 123 h 129"/>
                <a:gd name="T44" fmla="*/ 23 w 162"/>
                <a:gd name="T45" fmla="*/ 123 h 129"/>
                <a:gd name="T46" fmla="*/ 20 w 162"/>
                <a:gd name="T47" fmla="*/ 123 h 129"/>
                <a:gd name="T48" fmla="*/ 17 w 162"/>
                <a:gd name="T49" fmla="*/ 122 h 129"/>
                <a:gd name="T50" fmla="*/ 11 w 162"/>
                <a:gd name="T51" fmla="*/ 119 h 129"/>
                <a:gd name="T52" fmla="*/ 9 w 162"/>
                <a:gd name="T53" fmla="*/ 116 h 129"/>
                <a:gd name="T54" fmla="*/ 5 w 162"/>
                <a:gd name="T55" fmla="*/ 105 h 129"/>
                <a:gd name="T56" fmla="*/ 5 w 162"/>
                <a:gd name="T57" fmla="*/ 24 h 129"/>
                <a:gd name="T58" fmla="*/ 23 w 162"/>
                <a:gd name="T59" fmla="*/ 6 h 129"/>
                <a:gd name="T60" fmla="*/ 138 w 162"/>
                <a:gd name="T61" fmla="*/ 6 h 129"/>
                <a:gd name="T62" fmla="*/ 156 w 162"/>
                <a:gd name="T63" fmla="*/ 24 h 129"/>
                <a:gd name="T64" fmla="*/ 156 w 162"/>
                <a:gd name="T65" fmla="*/ 105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2" h="129">
                  <a:moveTo>
                    <a:pt x="138" y="0"/>
                  </a:moveTo>
                  <a:cubicBezTo>
                    <a:pt x="23" y="0"/>
                    <a:pt x="23" y="0"/>
                    <a:pt x="23" y="0"/>
                  </a:cubicBezTo>
                  <a:cubicBezTo>
                    <a:pt x="10" y="0"/>
                    <a:pt x="0" y="11"/>
                    <a:pt x="0" y="24"/>
                  </a:cubicBezTo>
                  <a:cubicBezTo>
                    <a:pt x="0" y="105"/>
                    <a:pt x="0" y="105"/>
                    <a:pt x="0" y="105"/>
                  </a:cubicBezTo>
                  <a:cubicBezTo>
                    <a:pt x="0" y="108"/>
                    <a:pt x="0" y="111"/>
                    <a:pt x="1" y="114"/>
                  </a:cubicBezTo>
                  <a:cubicBezTo>
                    <a:pt x="2" y="115"/>
                    <a:pt x="2" y="116"/>
                    <a:pt x="3" y="118"/>
                  </a:cubicBezTo>
                  <a:cubicBezTo>
                    <a:pt x="4" y="120"/>
                    <a:pt x="7" y="122"/>
                    <a:pt x="9" y="124"/>
                  </a:cubicBezTo>
                  <a:cubicBezTo>
                    <a:pt x="10" y="125"/>
                    <a:pt x="11" y="125"/>
                    <a:pt x="12" y="126"/>
                  </a:cubicBezTo>
                  <a:cubicBezTo>
                    <a:pt x="15" y="128"/>
                    <a:pt x="19" y="129"/>
                    <a:pt x="23" y="129"/>
                  </a:cubicBezTo>
                  <a:cubicBezTo>
                    <a:pt x="138" y="129"/>
                    <a:pt x="138" y="129"/>
                    <a:pt x="138" y="129"/>
                  </a:cubicBezTo>
                  <a:cubicBezTo>
                    <a:pt x="143" y="129"/>
                    <a:pt x="148" y="127"/>
                    <a:pt x="152" y="125"/>
                  </a:cubicBezTo>
                  <a:cubicBezTo>
                    <a:pt x="153" y="124"/>
                    <a:pt x="153" y="123"/>
                    <a:pt x="154" y="122"/>
                  </a:cubicBezTo>
                  <a:cubicBezTo>
                    <a:pt x="157" y="120"/>
                    <a:pt x="159" y="116"/>
                    <a:pt x="161" y="112"/>
                  </a:cubicBezTo>
                  <a:cubicBezTo>
                    <a:pt x="161" y="110"/>
                    <a:pt x="162" y="108"/>
                    <a:pt x="162" y="105"/>
                  </a:cubicBezTo>
                  <a:cubicBezTo>
                    <a:pt x="162" y="24"/>
                    <a:pt x="162" y="24"/>
                    <a:pt x="162" y="24"/>
                  </a:cubicBezTo>
                  <a:cubicBezTo>
                    <a:pt x="162" y="11"/>
                    <a:pt x="151" y="0"/>
                    <a:pt x="138" y="0"/>
                  </a:cubicBezTo>
                  <a:close/>
                  <a:moveTo>
                    <a:pt x="156" y="105"/>
                  </a:moveTo>
                  <a:cubicBezTo>
                    <a:pt x="156" y="108"/>
                    <a:pt x="155" y="111"/>
                    <a:pt x="154" y="113"/>
                  </a:cubicBezTo>
                  <a:cubicBezTo>
                    <a:pt x="153" y="114"/>
                    <a:pt x="153" y="115"/>
                    <a:pt x="152" y="116"/>
                  </a:cubicBezTo>
                  <a:cubicBezTo>
                    <a:pt x="150" y="118"/>
                    <a:pt x="148" y="120"/>
                    <a:pt x="146" y="121"/>
                  </a:cubicBezTo>
                  <a:cubicBezTo>
                    <a:pt x="145" y="122"/>
                    <a:pt x="144" y="122"/>
                    <a:pt x="143" y="122"/>
                  </a:cubicBezTo>
                  <a:cubicBezTo>
                    <a:pt x="142" y="123"/>
                    <a:pt x="140" y="123"/>
                    <a:pt x="138" y="123"/>
                  </a:cubicBezTo>
                  <a:cubicBezTo>
                    <a:pt x="23" y="123"/>
                    <a:pt x="23" y="123"/>
                    <a:pt x="23" y="123"/>
                  </a:cubicBezTo>
                  <a:cubicBezTo>
                    <a:pt x="22" y="123"/>
                    <a:pt x="21" y="123"/>
                    <a:pt x="20" y="123"/>
                  </a:cubicBezTo>
                  <a:cubicBezTo>
                    <a:pt x="19" y="123"/>
                    <a:pt x="18" y="122"/>
                    <a:pt x="17" y="122"/>
                  </a:cubicBezTo>
                  <a:cubicBezTo>
                    <a:pt x="15" y="121"/>
                    <a:pt x="13" y="120"/>
                    <a:pt x="11" y="119"/>
                  </a:cubicBezTo>
                  <a:cubicBezTo>
                    <a:pt x="11" y="118"/>
                    <a:pt x="10" y="117"/>
                    <a:pt x="9" y="116"/>
                  </a:cubicBezTo>
                  <a:cubicBezTo>
                    <a:pt x="7" y="113"/>
                    <a:pt x="5" y="110"/>
                    <a:pt x="5" y="105"/>
                  </a:cubicBezTo>
                  <a:cubicBezTo>
                    <a:pt x="5" y="24"/>
                    <a:pt x="5" y="24"/>
                    <a:pt x="5" y="24"/>
                  </a:cubicBezTo>
                  <a:cubicBezTo>
                    <a:pt x="5" y="14"/>
                    <a:pt x="13" y="6"/>
                    <a:pt x="23" y="6"/>
                  </a:cubicBezTo>
                  <a:cubicBezTo>
                    <a:pt x="138" y="6"/>
                    <a:pt x="138" y="6"/>
                    <a:pt x="138" y="6"/>
                  </a:cubicBezTo>
                  <a:cubicBezTo>
                    <a:pt x="148" y="6"/>
                    <a:pt x="156" y="14"/>
                    <a:pt x="156" y="24"/>
                  </a:cubicBezTo>
                  <a:lnTo>
                    <a:pt x="156" y="10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8" name="Freeform 209"/>
            <p:cNvSpPr>
              <a:spLocks noEditPoints="1"/>
            </p:cNvSpPr>
            <p:nvPr/>
          </p:nvSpPr>
          <p:spPr bwMode="auto">
            <a:xfrm>
              <a:off x="6437313" y="6049963"/>
              <a:ext cx="349250" cy="265113"/>
            </a:xfrm>
            <a:custGeom>
              <a:avLst/>
              <a:gdLst>
                <a:gd name="T0" fmla="*/ 129 w 141"/>
                <a:gd name="T1" fmla="*/ 107 h 107"/>
                <a:gd name="T2" fmla="*/ 12 w 141"/>
                <a:gd name="T3" fmla="*/ 107 h 107"/>
                <a:gd name="T4" fmla="*/ 0 w 141"/>
                <a:gd name="T5" fmla="*/ 95 h 107"/>
                <a:gd name="T6" fmla="*/ 0 w 141"/>
                <a:gd name="T7" fmla="*/ 12 h 107"/>
                <a:gd name="T8" fmla="*/ 12 w 141"/>
                <a:gd name="T9" fmla="*/ 0 h 107"/>
                <a:gd name="T10" fmla="*/ 129 w 141"/>
                <a:gd name="T11" fmla="*/ 0 h 107"/>
                <a:gd name="T12" fmla="*/ 141 w 141"/>
                <a:gd name="T13" fmla="*/ 12 h 107"/>
                <a:gd name="T14" fmla="*/ 141 w 141"/>
                <a:gd name="T15" fmla="*/ 95 h 107"/>
                <a:gd name="T16" fmla="*/ 129 w 141"/>
                <a:gd name="T17" fmla="*/ 107 h 107"/>
                <a:gd name="T18" fmla="*/ 12 w 141"/>
                <a:gd name="T19" fmla="*/ 6 h 107"/>
                <a:gd name="T20" fmla="*/ 6 w 141"/>
                <a:gd name="T21" fmla="*/ 12 h 107"/>
                <a:gd name="T22" fmla="*/ 6 w 141"/>
                <a:gd name="T23" fmla="*/ 95 h 107"/>
                <a:gd name="T24" fmla="*/ 12 w 141"/>
                <a:gd name="T25" fmla="*/ 101 h 107"/>
                <a:gd name="T26" fmla="*/ 129 w 141"/>
                <a:gd name="T27" fmla="*/ 101 h 107"/>
                <a:gd name="T28" fmla="*/ 135 w 141"/>
                <a:gd name="T29" fmla="*/ 95 h 107"/>
                <a:gd name="T30" fmla="*/ 135 w 141"/>
                <a:gd name="T31" fmla="*/ 12 h 107"/>
                <a:gd name="T32" fmla="*/ 129 w 141"/>
                <a:gd name="T33" fmla="*/ 6 h 107"/>
                <a:gd name="T34" fmla="*/ 12 w 141"/>
                <a:gd name="T35" fmla="*/ 6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1" h="107">
                  <a:moveTo>
                    <a:pt x="129" y="107"/>
                  </a:moveTo>
                  <a:cubicBezTo>
                    <a:pt x="12" y="107"/>
                    <a:pt x="12" y="107"/>
                    <a:pt x="12" y="107"/>
                  </a:cubicBezTo>
                  <a:cubicBezTo>
                    <a:pt x="6" y="107"/>
                    <a:pt x="0" y="102"/>
                    <a:pt x="0" y="95"/>
                  </a:cubicBezTo>
                  <a:cubicBezTo>
                    <a:pt x="0" y="12"/>
                    <a:pt x="0" y="12"/>
                    <a:pt x="0" y="12"/>
                  </a:cubicBezTo>
                  <a:cubicBezTo>
                    <a:pt x="0" y="5"/>
                    <a:pt x="6" y="0"/>
                    <a:pt x="12" y="0"/>
                  </a:cubicBezTo>
                  <a:cubicBezTo>
                    <a:pt x="129" y="0"/>
                    <a:pt x="129" y="0"/>
                    <a:pt x="129" y="0"/>
                  </a:cubicBezTo>
                  <a:cubicBezTo>
                    <a:pt x="136" y="0"/>
                    <a:pt x="141" y="5"/>
                    <a:pt x="141" y="12"/>
                  </a:cubicBezTo>
                  <a:cubicBezTo>
                    <a:pt x="141" y="95"/>
                    <a:pt x="141" y="95"/>
                    <a:pt x="141" y="95"/>
                  </a:cubicBezTo>
                  <a:cubicBezTo>
                    <a:pt x="141" y="102"/>
                    <a:pt x="136" y="107"/>
                    <a:pt x="129" y="107"/>
                  </a:cubicBezTo>
                  <a:close/>
                  <a:moveTo>
                    <a:pt x="12" y="6"/>
                  </a:moveTo>
                  <a:cubicBezTo>
                    <a:pt x="9" y="6"/>
                    <a:pt x="6" y="9"/>
                    <a:pt x="6" y="12"/>
                  </a:cubicBezTo>
                  <a:cubicBezTo>
                    <a:pt x="6" y="95"/>
                    <a:pt x="6" y="95"/>
                    <a:pt x="6" y="95"/>
                  </a:cubicBezTo>
                  <a:cubicBezTo>
                    <a:pt x="6" y="99"/>
                    <a:pt x="9" y="101"/>
                    <a:pt x="12" y="101"/>
                  </a:cubicBezTo>
                  <a:cubicBezTo>
                    <a:pt x="129" y="101"/>
                    <a:pt x="129" y="101"/>
                    <a:pt x="129" y="101"/>
                  </a:cubicBezTo>
                  <a:cubicBezTo>
                    <a:pt x="132" y="101"/>
                    <a:pt x="135" y="99"/>
                    <a:pt x="135" y="95"/>
                  </a:cubicBezTo>
                  <a:cubicBezTo>
                    <a:pt x="135" y="12"/>
                    <a:pt x="135" y="12"/>
                    <a:pt x="135" y="12"/>
                  </a:cubicBezTo>
                  <a:cubicBezTo>
                    <a:pt x="135" y="9"/>
                    <a:pt x="132" y="6"/>
                    <a:pt x="129" y="6"/>
                  </a:cubicBezTo>
                  <a:lnTo>
                    <a:pt x="12" y="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9" name="Freeform 210"/>
            <p:cNvSpPr>
              <a:spLocks noEditPoints="1"/>
            </p:cNvSpPr>
            <p:nvPr/>
          </p:nvSpPr>
          <p:spPr bwMode="auto">
            <a:xfrm>
              <a:off x="6518276" y="6089650"/>
              <a:ext cx="185738" cy="185738"/>
            </a:xfrm>
            <a:custGeom>
              <a:avLst/>
              <a:gdLst>
                <a:gd name="T0" fmla="*/ 38 w 75"/>
                <a:gd name="T1" fmla="*/ 75 h 75"/>
                <a:gd name="T2" fmla="*/ 0 w 75"/>
                <a:gd name="T3" fmla="*/ 38 h 75"/>
                <a:gd name="T4" fmla="*/ 38 w 75"/>
                <a:gd name="T5" fmla="*/ 0 h 75"/>
                <a:gd name="T6" fmla="*/ 75 w 75"/>
                <a:gd name="T7" fmla="*/ 38 h 75"/>
                <a:gd name="T8" fmla="*/ 38 w 75"/>
                <a:gd name="T9" fmla="*/ 75 h 75"/>
                <a:gd name="T10" fmla="*/ 38 w 75"/>
                <a:gd name="T11" fmla="*/ 6 h 75"/>
                <a:gd name="T12" fmla="*/ 6 w 75"/>
                <a:gd name="T13" fmla="*/ 38 h 75"/>
                <a:gd name="T14" fmla="*/ 38 w 75"/>
                <a:gd name="T15" fmla="*/ 70 h 75"/>
                <a:gd name="T16" fmla="*/ 69 w 75"/>
                <a:gd name="T17" fmla="*/ 38 h 75"/>
                <a:gd name="T18" fmla="*/ 38 w 75"/>
                <a:gd name="T19" fmla="*/ 6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5" h="75">
                  <a:moveTo>
                    <a:pt x="38" y="75"/>
                  </a:moveTo>
                  <a:cubicBezTo>
                    <a:pt x="17" y="75"/>
                    <a:pt x="0" y="59"/>
                    <a:pt x="0" y="38"/>
                  </a:cubicBezTo>
                  <a:cubicBezTo>
                    <a:pt x="0" y="17"/>
                    <a:pt x="17" y="0"/>
                    <a:pt x="38" y="0"/>
                  </a:cubicBezTo>
                  <a:cubicBezTo>
                    <a:pt x="58" y="0"/>
                    <a:pt x="75" y="17"/>
                    <a:pt x="75" y="38"/>
                  </a:cubicBezTo>
                  <a:cubicBezTo>
                    <a:pt x="75" y="59"/>
                    <a:pt x="58" y="75"/>
                    <a:pt x="38" y="75"/>
                  </a:cubicBezTo>
                  <a:close/>
                  <a:moveTo>
                    <a:pt x="38" y="6"/>
                  </a:moveTo>
                  <a:cubicBezTo>
                    <a:pt x="20" y="6"/>
                    <a:pt x="6" y="20"/>
                    <a:pt x="6" y="38"/>
                  </a:cubicBezTo>
                  <a:cubicBezTo>
                    <a:pt x="6" y="55"/>
                    <a:pt x="20" y="70"/>
                    <a:pt x="38" y="70"/>
                  </a:cubicBezTo>
                  <a:cubicBezTo>
                    <a:pt x="55" y="70"/>
                    <a:pt x="69" y="55"/>
                    <a:pt x="69" y="38"/>
                  </a:cubicBezTo>
                  <a:cubicBezTo>
                    <a:pt x="69" y="20"/>
                    <a:pt x="55" y="6"/>
                    <a:pt x="38"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0" name="Freeform 211"/>
            <p:cNvSpPr>
              <a:spLocks noEditPoints="1"/>
            </p:cNvSpPr>
            <p:nvPr/>
          </p:nvSpPr>
          <p:spPr bwMode="auto">
            <a:xfrm>
              <a:off x="5726113" y="6399213"/>
              <a:ext cx="1100138" cy="1100138"/>
            </a:xfrm>
            <a:custGeom>
              <a:avLst/>
              <a:gdLst>
                <a:gd name="T0" fmla="*/ 222 w 444"/>
                <a:gd name="T1" fmla="*/ 444 h 444"/>
                <a:gd name="T2" fmla="*/ 0 w 444"/>
                <a:gd name="T3" fmla="*/ 222 h 444"/>
                <a:gd name="T4" fmla="*/ 222 w 444"/>
                <a:gd name="T5" fmla="*/ 0 h 444"/>
                <a:gd name="T6" fmla="*/ 444 w 444"/>
                <a:gd name="T7" fmla="*/ 222 h 444"/>
                <a:gd name="T8" fmla="*/ 222 w 444"/>
                <a:gd name="T9" fmla="*/ 444 h 444"/>
                <a:gd name="T10" fmla="*/ 222 w 444"/>
                <a:gd name="T11" fmla="*/ 6 h 444"/>
                <a:gd name="T12" fmla="*/ 6 w 444"/>
                <a:gd name="T13" fmla="*/ 222 h 444"/>
                <a:gd name="T14" fmla="*/ 222 w 444"/>
                <a:gd name="T15" fmla="*/ 438 h 444"/>
                <a:gd name="T16" fmla="*/ 438 w 444"/>
                <a:gd name="T17" fmla="*/ 222 h 444"/>
                <a:gd name="T18" fmla="*/ 222 w 444"/>
                <a:gd name="T19" fmla="*/ 6 h 4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44" h="444">
                  <a:moveTo>
                    <a:pt x="222" y="444"/>
                  </a:moveTo>
                  <a:cubicBezTo>
                    <a:pt x="99" y="444"/>
                    <a:pt x="0" y="345"/>
                    <a:pt x="0" y="222"/>
                  </a:cubicBezTo>
                  <a:cubicBezTo>
                    <a:pt x="0" y="100"/>
                    <a:pt x="99" y="0"/>
                    <a:pt x="222" y="0"/>
                  </a:cubicBezTo>
                  <a:cubicBezTo>
                    <a:pt x="344" y="0"/>
                    <a:pt x="444" y="100"/>
                    <a:pt x="444" y="222"/>
                  </a:cubicBezTo>
                  <a:cubicBezTo>
                    <a:pt x="444" y="345"/>
                    <a:pt x="344" y="444"/>
                    <a:pt x="222" y="444"/>
                  </a:cubicBezTo>
                  <a:close/>
                  <a:moveTo>
                    <a:pt x="222" y="6"/>
                  </a:moveTo>
                  <a:cubicBezTo>
                    <a:pt x="103" y="6"/>
                    <a:pt x="6" y="103"/>
                    <a:pt x="6" y="222"/>
                  </a:cubicBezTo>
                  <a:cubicBezTo>
                    <a:pt x="6" y="341"/>
                    <a:pt x="103" y="438"/>
                    <a:pt x="222" y="438"/>
                  </a:cubicBezTo>
                  <a:cubicBezTo>
                    <a:pt x="341" y="438"/>
                    <a:pt x="438" y="341"/>
                    <a:pt x="438" y="222"/>
                  </a:cubicBezTo>
                  <a:cubicBezTo>
                    <a:pt x="438" y="103"/>
                    <a:pt x="341" y="6"/>
                    <a:pt x="222"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1" name="Freeform 212"/>
            <p:cNvSpPr>
              <a:spLocks noEditPoints="1"/>
            </p:cNvSpPr>
            <p:nvPr/>
          </p:nvSpPr>
          <p:spPr bwMode="auto">
            <a:xfrm>
              <a:off x="5649913" y="6323013"/>
              <a:ext cx="1252538" cy="1252538"/>
            </a:xfrm>
            <a:custGeom>
              <a:avLst/>
              <a:gdLst>
                <a:gd name="T0" fmla="*/ 253 w 506"/>
                <a:gd name="T1" fmla="*/ 506 h 506"/>
                <a:gd name="T2" fmla="*/ 74 w 506"/>
                <a:gd name="T3" fmla="*/ 432 h 506"/>
                <a:gd name="T4" fmla="*/ 0 w 506"/>
                <a:gd name="T5" fmla="*/ 253 h 506"/>
                <a:gd name="T6" fmla="*/ 74 w 506"/>
                <a:gd name="T7" fmla="*/ 74 h 506"/>
                <a:gd name="T8" fmla="*/ 253 w 506"/>
                <a:gd name="T9" fmla="*/ 0 h 506"/>
                <a:gd name="T10" fmla="*/ 432 w 506"/>
                <a:gd name="T11" fmla="*/ 74 h 506"/>
                <a:gd name="T12" fmla="*/ 506 w 506"/>
                <a:gd name="T13" fmla="*/ 253 h 506"/>
                <a:gd name="T14" fmla="*/ 432 w 506"/>
                <a:gd name="T15" fmla="*/ 432 h 506"/>
                <a:gd name="T16" fmla="*/ 253 w 506"/>
                <a:gd name="T17" fmla="*/ 506 h 506"/>
                <a:gd name="T18" fmla="*/ 253 w 506"/>
                <a:gd name="T19" fmla="*/ 18 h 506"/>
                <a:gd name="T20" fmla="*/ 18 w 506"/>
                <a:gd name="T21" fmla="*/ 253 h 506"/>
                <a:gd name="T22" fmla="*/ 253 w 506"/>
                <a:gd name="T23" fmla="*/ 489 h 506"/>
                <a:gd name="T24" fmla="*/ 488 w 506"/>
                <a:gd name="T25" fmla="*/ 253 h 506"/>
                <a:gd name="T26" fmla="*/ 253 w 506"/>
                <a:gd name="T27" fmla="*/ 18 h 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6" h="506">
                  <a:moveTo>
                    <a:pt x="253" y="506"/>
                  </a:moveTo>
                  <a:cubicBezTo>
                    <a:pt x="185" y="506"/>
                    <a:pt x="122" y="480"/>
                    <a:pt x="74" y="432"/>
                  </a:cubicBezTo>
                  <a:cubicBezTo>
                    <a:pt x="26" y="384"/>
                    <a:pt x="0" y="321"/>
                    <a:pt x="0" y="253"/>
                  </a:cubicBezTo>
                  <a:cubicBezTo>
                    <a:pt x="0" y="186"/>
                    <a:pt x="26" y="122"/>
                    <a:pt x="74" y="74"/>
                  </a:cubicBezTo>
                  <a:cubicBezTo>
                    <a:pt x="122" y="26"/>
                    <a:pt x="185" y="0"/>
                    <a:pt x="253" y="0"/>
                  </a:cubicBezTo>
                  <a:cubicBezTo>
                    <a:pt x="321" y="0"/>
                    <a:pt x="384" y="26"/>
                    <a:pt x="432" y="74"/>
                  </a:cubicBezTo>
                  <a:cubicBezTo>
                    <a:pt x="480" y="122"/>
                    <a:pt x="506" y="186"/>
                    <a:pt x="506" y="253"/>
                  </a:cubicBezTo>
                  <a:cubicBezTo>
                    <a:pt x="506" y="321"/>
                    <a:pt x="480" y="384"/>
                    <a:pt x="432" y="432"/>
                  </a:cubicBezTo>
                  <a:cubicBezTo>
                    <a:pt x="384" y="480"/>
                    <a:pt x="321" y="506"/>
                    <a:pt x="253" y="506"/>
                  </a:cubicBezTo>
                  <a:close/>
                  <a:moveTo>
                    <a:pt x="253" y="18"/>
                  </a:moveTo>
                  <a:cubicBezTo>
                    <a:pt x="123" y="18"/>
                    <a:pt x="18" y="123"/>
                    <a:pt x="18" y="253"/>
                  </a:cubicBezTo>
                  <a:cubicBezTo>
                    <a:pt x="18" y="383"/>
                    <a:pt x="123" y="489"/>
                    <a:pt x="253" y="489"/>
                  </a:cubicBezTo>
                  <a:cubicBezTo>
                    <a:pt x="383" y="489"/>
                    <a:pt x="488" y="383"/>
                    <a:pt x="488" y="253"/>
                  </a:cubicBezTo>
                  <a:cubicBezTo>
                    <a:pt x="488" y="123"/>
                    <a:pt x="383" y="18"/>
                    <a:pt x="253" y="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2" name="Oval 213"/>
            <p:cNvSpPr>
              <a:spLocks noChangeArrowheads="1"/>
            </p:cNvSpPr>
            <p:nvPr/>
          </p:nvSpPr>
          <p:spPr bwMode="auto">
            <a:xfrm>
              <a:off x="4738688" y="6381750"/>
              <a:ext cx="63500" cy="6667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 name="Freeform 214"/>
            <p:cNvSpPr>
              <a:spLocks noEditPoints="1"/>
            </p:cNvSpPr>
            <p:nvPr/>
          </p:nvSpPr>
          <p:spPr bwMode="auto">
            <a:xfrm>
              <a:off x="4700588" y="6337300"/>
              <a:ext cx="136525" cy="155575"/>
            </a:xfrm>
            <a:custGeom>
              <a:avLst/>
              <a:gdLst>
                <a:gd name="T0" fmla="*/ 55 w 55"/>
                <a:gd name="T1" fmla="*/ 63 h 63"/>
                <a:gd name="T2" fmla="*/ 30 w 55"/>
                <a:gd name="T3" fmla="*/ 61 h 63"/>
                <a:gd name="T4" fmla="*/ 0 w 55"/>
                <a:gd name="T5" fmla="*/ 32 h 63"/>
                <a:gd name="T6" fmla="*/ 30 w 55"/>
                <a:gd name="T7" fmla="*/ 2 h 63"/>
                <a:gd name="T8" fmla="*/ 55 w 55"/>
                <a:gd name="T9" fmla="*/ 0 h 63"/>
                <a:gd name="T10" fmla="*/ 55 w 55"/>
                <a:gd name="T11" fmla="*/ 63 h 63"/>
                <a:gd name="T12" fmla="*/ 49 w 55"/>
                <a:gd name="T13" fmla="*/ 6 h 63"/>
                <a:gd name="T14" fmla="*/ 30 w 55"/>
                <a:gd name="T15" fmla="*/ 8 h 63"/>
                <a:gd name="T16" fmla="*/ 6 w 55"/>
                <a:gd name="T17" fmla="*/ 32 h 63"/>
                <a:gd name="T18" fmla="*/ 30 w 55"/>
                <a:gd name="T19" fmla="*/ 56 h 63"/>
                <a:gd name="T20" fmla="*/ 49 w 55"/>
                <a:gd name="T21" fmla="*/ 57 h 63"/>
                <a:gd name="T22" fmla="*/ 49 w 55"/>
                <a:gd name="T23" fmla="*/ 6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5" h="63">
                  <a:moveTo>
                    <a:pt x="55" y="63"/>
                  </a:moveTo>
                  <a:cubicBezTo>
                    <a:pt x="30" y="61"/>
                    <a:pt x="30" y="61"/>
                    <a:pt x="30" y="61"/>
                  </a:cubicBezTo>
                  <a:cubicBezTo>
                    <a:pt x="13" y="60"/>
                    <a:pt x="0" y="47"/>
                    <a:pt x="0" y="32"/>
                  </a:cubicBezTo>
                  <a:cubicBezTo>
                    <a:pt x="0" y="16"/>
                    <a:pt x="13" y="3"/>
                    <a:pt x="30" y="2"/>
                  </a:cubicBezTo>
                  <a:cubicBezTo>
                    <a:pt x="55" y="0"/>
                    <a:pt x="55" y="0"/>
                    <a:pt x="55" y="0"/>
                  </a:cubicBezTo>
                  <a:lnTo>
                    <a:pt x="55" y="63"/>
                  </a:lnTo>
                  <a:close/>
                  <a:moveTo>
                    <a:pt x="49" y="6"/>
                  </a:moveTo>
                  <a:cubicBezTo>
                    <a:pt x="30" y="8"/>
                    <a:pt x="30" y="8"/>
                    <a:pt x="30" y="8"/>
                  </a:cubicBezTo>
                  <a:cubicBezTo>
                    <a:pt x="17" y="9"/>
                    <a:pt x="6" y="20"/>
                    <a:pt x="6" y="32"/>
                  </a:cubicBezTo>
                  <a:cubicBezTo>
                    <a:pt x="6" y="44"/>
                    <a:pt x="17" y="54"/>
                    <a:pt x="30" y="56"/>
                  </a:cubicBezTo>
                  <a:cubicBezTo>
                    <a:pt x="49" y="57"/>
                    <a:pt x="49" y="57"/>
                    <a:pt x="49" y="57"/>
                  </a:cubicBezTo>
                  <a:lnTo>
                    <a:pt x="49" y="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4" name="Oval 215"/>
            <p:cNvSpPr>
              <a:spLocks noChangeArrowheads="1"/>
            </p:cNvSpPr>
            <p:nvPr/>
          </p:nvSpPr>
          <p:spPr bwMode="auto">
            <a:xfrm>
              <a:off x="7405688" y="6381750"/>
              <a:ext cx="66675" cy="6667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5" name="Freeform 216"/>
            <p:cNvSpPr>
              <a:spLocks noEditPoints="1"/>
            </p:cNvSpPr>
            <p:nvPr/>
          </p:nvSpPr>
          <p:spPr bwMode="auto">
            <a:xfrm>
              <a:off x="7370763" y="6337300"/>
              <a:ext cx="134938" cy="155575"/>
            </a:xfrm>
            <a:custGeom>
              <a:avLst/>
              <a:gdLst>
                <a:gd name="T0" fmla="*/ 0 w 55"/>
                <a:gd name="T1" fmla="*/ 63 h 63"/>
                <a:gd name="T2" fmla="*/ 0 w 55"/>
                <a:gd name="T3" fmla="*/ 0 h 63"/>
                <a:gd name="T4" fmla="*/ 26 w 55"/>
                <a:gd name="T5" fmla="*/ 2 h 63"/>
                <a:gd name="T6" fmla="*/ 55 w 55"/>
                <a:gd name="T7" fmla="*/ 32 h 63"/>
                <a:gd name="T8" fmla="*/ 26 w 55"/>
                <a:gd name="T9" fmla="*/ 61 h 63"/>
                <a:gd name="T10" fmla="*/ 0 w 55"/>
                <a:gd name="T11" fmla="*/ 63 h 63"/>
                <a:gd name="T12" fmla="*/ 6 w 55"/>
                <a:gd name="T13" fmla="*/ 6 h 63"/>
                <a:gd name="T14" fmla="*/ 6 w 55"/>
                <a:gd name="T15" fmla="*/ 57 h 63"/>
                <a:gd name="T16" fmla="*/ 25 w 55"/>
                <a:gd name="T17" fmla="*/ 56 h 63"/>
                <a:gd name="T18" fmla="*/ 49 w 55"/>
                <a:gd name="T19" fmla="*/ 32 h 63"/>
                <a:gd name="T20" fmla="*/ 25 w 55"/>
                <a:gd name="T21" fmla="*/ 8 h 63"/>
                <a:gd name="T22" fmla="*/ 6 w 55"/>
                <a:gd name="T23" fmla="*/ 6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5" h="63">
                  <a:moveTo>
                    <a:pt x="0" y="63"/>
                  </a:moveTo>
                  <a:cubicBezTo>
                    <a:pt x="0" y="0"/>
                    <a:pt x="0" y="0"/>
                    <a:pt x="0" y="0"/>
                  </a:cubicBezTo>
                  <a:cubicBezTo>
                    <a:pt x="26" y="2"/>
                    <a:pt x="26" y="2"/>
                    <a:pt x="26" y="2"/>
                  </a:cubicBezTo>
                  <a:cubicBezTo>
                    <a:pt x="42" y="3"/>
                    <a:pt x="55" y="16"/>
                    <a:pt x="55" y="32"/>
                  </a:cubicBezTo>
                  <a:cubicBezTo>
                    <a:pt x="55" y="47"/>
                    <a:pt x="42" y="60"/>
                    <a:pt x="26" y="61"/>
                  </a:cubicBezTo>
                  <a:lnTo>
                    <a:pt x="0" y="63"/>
                  </a:lnTo>
                  <a:close/>
                  <a:moveTo>
                    <a:pt x="6" y="6"/>
                  </a:moveTo>
                  <a:cubicBezTo>
                    <a:pt x="6" y="57"/>
                    <a:pt x="6" y="57"/>
                    <a:pt x="6" y="57"/>
                  </a:cubicBezTo>
                  <a:cubicBezTo>
                    <a:pt x="25" y="56"/>
                    <a:pt x="25" y="56"/>
                    <a:pt x="25" y="56"/>
                  </a:cubicBezTo>
                  <a:cubicBezTo>
                    <a:pt x="39" y="54"/>
                    <a:pt x="49" y="44"/>
                    <a:pt x="49" y="32"/>
                  </a:cubicBezTo>
                  <a:cubicBezTo>
                    <a:pt x="49" y="20"/>
                    <a:pt x="39" y="9"/>
                    <a:pt x="25" y="8"/>
                  </a:cubicBezTo>
                  <a:lnTo>
                    <a:pt x="6" y="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6" name="Freeform 217"/>
            <p:cNvSpPr>
              <a:spLocks/>
            </p:cNvSpPr>
            <p:nvPr/>
          </p:nvSpPr>
          <p:spPr bwMode="auto">
            <a:xfrm>
              <a:off x="7219951" y="6932613"/>
              <a:ext cx="49213" cy="14288"/>
            </a:xfrm>
            <a:custGeom>
              <a:avLst/>
              <a:gdLst>
                <a:gd name="T0" fmla="*/ 17 w 20"/>
                <a:gd name="T1" fmla="*/ 6 h 6"/>
                <a:gd name="T2" fmla="*/ 2 w 20"/>
                <a:gd name="T3" fmla="*/ 6 h 6"/>
                <a:gd name="T4" fmla="*/ 0 w 20"/>
                <a:gd name="T5" fmla="*/ 3 h 6"/>
                <a:gd name="T6" fmla="*/ 2 w 20"/>
                <a:gd name="T7" fmla="*/ 0 h 6"/>
                <a:gd name="T8" fmla="*/ 17 w 20"/>
                <a:gd name="T9" fmla="*/ 0 h 6"/>
                <a:gd name="T10" fmla="*/ 20 w 20"/>
                <a:gd name="T11" fmla="*/ 3 h 6"/>
                <a:gd name="T12" fmla="*/ 17 w 2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20" h="6">
                  <a:moveTo>
                    <a:pt x="17" y="6"/>
                  </a:moveTo>
                  <a:cubicBezTo>
                    <a:pt x="2" y="6"/>
                    <a:pt x="2" y="6"/>
                    <a:pt x="2" y="6"/>
                  </a:cubicBezTo>
                  <a:cubicBezTo>
                    <a:pt x="1" y="6"/>
                    <a:pt x="0" y="4"/>
                    <a:pt x="0" y="3"/>
                  </a:cubicBezTo>
                  <a:cubicBezTo>
                    <a:pt x="0" y="1"/>
                    <a:pt x="1" y="0"/>
                    <a:pt x="2" y="0"/>
                  </a:cubicBezTo>
                  <a:cubicBezTo>
                    <a:pt x="17" y="0"/>
                    <a:pt x="17" y="0"/>
                    <a:pt x="17" y="0"/>
                  </a:cubicBezTo>
                  <a:cubicBezTo>
                    <a:pt x="18" y="0"/>
                    <a:pt x="20" y="1"/>
                    <a:pt x="20" y="3"/>
                  </a:cubicBezTo>
                  <a:cubicBezTo>
                    <a:pt x="20" y="4"/>
                    <a:pt x="18" y="6"/>
                    <a:pt x="17"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7" name="Rectangle 218"/>
            <p:cNvSpPr>
              <a:spLocks noChangeArrowheads="1"/>
            </p:cNvSpPr>
            <p:nvPr/>
          </p:nvSpPr>
          <p:spPr bwMode="auto">
            <a:xfrm>
              <a:off x="6694488" y="7378700"/>
              <a:ext cx="682625" cy="142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8" name="Rectangle 219"/>
            <p:cNvSpPr>
              <a:spLocks noChangeArrowheads="1"/>
            </p:cNvSpPr>
            <p:nvPr/>
          </p:nvSpPr>
          <p:spPr bwMode="auto">
            <a:xfrm>
              <a:off x="4832351" y="7378700"/>
              <a:ext cx="1025525" cy="142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9" name="Freeform 220"/>
            <p:cNvSpPr>
              <a:spLocks/>
            </p:cNvSpPr>
            <p:nvPr/>
          </p:nvSpPr>
          <p:spPr bwMode="auto">
            <a:xfrm>
              <a:off x="5508626" y="6037263"/>
              <a:ext cx="12700" cy="88900"/>
            </a:xfrm>
            <a:custGeom>
              <a:avLst/>
              <a:gdLst>
                <a:gd name="T0" fmla="*/ 8 w 8"/>
                <a:gd name="T1" fmla="*/ 0 h 56"/>
                <a:gd name="T2" fmla="*/ 5 w 8"/>
                <a:gd name="T3" fmla="*/ 56 h 56"/>
                <a:gd name="T4" fmla="*/ 0 w 8"/>
                <a:gd name="T5" fmla="*/ 0 h 56"/>
                <a:gd name="T6" fmla="*/ 8 w 8"/>
                <a:gd name="T7" fmla="*/ 0 h 56"/>
              </a:gdLst>
              <a:ahLst/>
              <a:cxnLst>
                <a:cxn ang="0">
                  <a:pos x="T0" y="T1"/>
                </a:cxn>
                <a:cxn ang="0">
                  <a:pos x="T2" y="T3"/>
                </a:cxn>
                <a:cxn ang="0">
                  <a:pos x="T4" y="T5"/>
                </a:cxn>
                <a:cxn ang="0">
                  <a:pos x="T6" y="T7"/>
                </a:cxn>
              </a:cxnLst>
              <a:rect l="0" t="0" r="r" b="b"/>
              <a:pathLst>
                <a:path w="8" h="56">
                  <a:moveTo>
                    <a:pt x="8" y="0"/>
                  </a:moveTo>
                  <a:lnTo>
                    <a:pt x="5" y="56"/>
                  </a:lnTo>
                  <a:lnTo>
                    <a:pt x="0" y="0"/>
                  </a:lnTo>
                  <a:lnTo>
                    <a:pt x="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0" name="Freeform 221"/>
            <p:cNvSpPr>
              <a:spLocks/>
            </p:cNvSpPr>
            <p:nvPr/>
          </p:nvSpPr>
          <p:spPr bwMode="auto">
            <a:xfrm>
              <a:off x="5527676" y="6037263"/>
              <a:ext cx="12700" cy="88900"/>
            </a:xfrm>
            <a:custGeom>
              <a:avLst/>
              <a:gdLst>
                <a:gd name="T0" fmla="*/ 8 w 8"/>
                <a:gd name="T1" fmla="*/ 0 h 56"/>
                <a:gd name="T2" fmla="*/ 4 w 8"/>
                <a:gd name="T3" fmla="*/ 56 h 56"/>
                <a:gd name="T4" fmla="*/ 0 w 8"/>
                <a:gd name="T5" fmla="*/ 0 h 56"/>
                <a:gd name="T6" fmla="*/ 8 w 8"/>
                <a:gd name="T7" fmla="*/ 0 h 56"/>
              </a:gdLst>
              <a:ahLst/>
              <a:cxnLst>
                <a:cxn ang="0">
                  <a:pos x="T0" y="T1"/>
                </a:cxn>
                <a:cxn ang="0">
                  <a:pos x="T2" y="T3"/>
                </a:cxn>
                <a:cxn ang="0">
                  <a:pos x="T4" y="T5"/>
                </a:cxn>
                <a:cxn ang="0">
                  <a:pos x="T6" y="T7"/>
                </a:cxn>
              </a:cxnLst>
              <a:rect l="0" t="0" r="r" b="b"/>
              <a:pathLst>
                <a:path w="8" h="56">
                  <a:moveTo>
                    <a:pt x="8" y="0"/>
                  </a:moveTo>
                  <a:lnTo>
                    <a:pt x="4" y="56"/>
                  </a:lnTo>
                  <a:lnTo>
                    <a:pt x="0" y="0"/>
                  </a:lnTo>
                  <a:lnTo>
                    <a:pt x="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1" name="Freeform 222"/>
            <p:cNvSpPr>
              <a:spLocks/>
            </p:cNvSpPr>
            <p:nvPr/>
          </p:nvSpPr>
          <p:spPr bwMode="auto">
            <a:xfrm>
              <a:off x="5545138" y="6037263"/>
              <a:ext cx="12700" cy="88900"/>
            </a:xfrm>
            <a:custGeom>
              <a:avLst/>
              <a:gdLst>
                <a:gd name="T0" fmla="*/ 8 w 8"/>
                <a:gd name="T1" fmla="*/ 0 h 56"/>
                <a:gd name="T2" fmla="*/ 5 w 8"/>
                <a:gd name="T3" fmla="*/ 56 h 56"/>
                <a:gd name="T4" fmla="*/ 0 w 8"/>
                <a:gd name="T5" fmla="*/ 0 h 56"/>
                <a:gd name="T6" fmla="*/ 8 w 8"/>
                <a:gd name="T7" fmla="*/ 0 h 56"/>
              </a:gdLst>
              <a:ahLst/>
              <a:cxnLst>
                <a:cxn ang="0">
                  <a:pos x="T0" y="T1"/>
                </a:cxn>
                <a:cxn ang="0">
                  <a:pos x="T2" y="T3"/>
                </a:cxn>
                <a:cxn ang="0">
                  <a:pos x="T4" y="T5"/>
                </a:cxn>
                <a:cxn ang="0">
                  <a:pos x="T6" y="T7"/>
                </a:cxn>
              </a:cxnLst>
              <a:rect l="0" t="0" r="r" b="b"/>
              <a:pathLst>
                <a:path w="8" h="56">
                  <a:moveTo>
                    <a:pt x="8" y="0"/>
                  </a:moveTo>
                  <a:lnTo>
                    <a:pt x="5" y="56"/>
                  </a:lnTo>
                  <a:lnTo>
                    <a:pt x="0" y="0"/>
                  </a:lnTo>
                  <a:lnTo>
                    <a:pt x="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2" name="Freeform 223"/>
            <p:cNvSpPr>
              <a:spLocks/>
            </p:cNvSpPr>
            <p:nvPr/>
          </p:nvSpPr>
          <p:spPr bwMode="auto">
            <a:xfrm>
              <a:off x="5565776" y="6037263"/>
              <a:ext cx="12700" cy="88900"/>
            </a:xfrm>
            <a:custGeom>
              <a:avLst/>
              <a:gdLst>
                <a:gd name="T0" fmla="*/ 8 w 8"/>
                <a:gd name="T1" fmla="*/ 0 h 56"/>
                <a:gd name="T2" fmla="*/ 3 w 8"/>
                <a:gd name="T3" fmla="*/ 56 h 56"/>
                <a:gd name="T4" fmla="*/ 0 w 8"/>
                <a:gd name="T5" fmla="*/ 0 h 56"/>
                <a:gd name="T6" fmla="*/ 8 w 8"/>
                <a:gd name="T7" fmla="*/ 0 h 56"/>
              </a:gdLst>
              <a:ahLst/>
              <a:cxnLst>
                <a:cxn ang="0">
                  <a:pos x="T0" y="T1"/>
                </a:cxn>
                <a:cxn ang="0">
                  <a:pos x="T2" y="T3"/>
                </a:cxn>
                <a:cxn ang="0">
                  <a:pos x="T4" y="T5"/>
                </a:cxn>
                <a:cxn ang="0">
                  <a:pos x="T6" y="T7"/>
                </a:cxn>
              </a:cxnLst>
              <a:rect l="0" t="0" r="r" b="b"/>
              <a:pathLst>
                <a:path w="8" h="56">
                  <a:moveTo>
                    <a:pt x="8" y="0"/>
                  </a:moveTo>
                  <a:lnTo>
                    <a:pt x="3" y="56"/>
                  </a:lnTo>
                  <a:lnTo>
                    <a:pt x="0" y="0"/>
                  </a:lnTo>
                  <a:lnTo>
                    <a:pt x="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3" name="Freeform 224"/>
            <p:cNvSpPr>
              <a:spLocks/>
            </p:cNvSpPr>
            <p:nvPr/>
          </p:nvSpPr>
          <p:spPr bwMode="auto">
            <a:xfrm>
              <a:off x="5583238" y="6037263"/>
              <a:ext cx="11113" cy="88900"/>
            </a:xfrm>
            <a:custGeom>
              <a:avLst/>
              <a:gdLst>
                <a:gd name="T0" fmla="*/ 7 w 7"/>
                <a:gd name="T1" fmla="*/ 0 h 56"/>
                <a:gd name="T2" fmla="*/ 4 w 7"/>
                <a:gd name="T3" fmla="*/ 56 h 56"/>
                <a:gd name="T4" fmla="*/ 0 w 7"/>
                <a:gd name="T5" fmla="*/ 0 h 56"/>
                <a:gd name="T6" fmla="*/ 7 w 7"/>
                <a:gd name="T7" fmla="*/ 0 h 56"/>
              </a:gdLst>
              <a:ahLst/>
              <a:cxnLst>
                <a:cxn ang="0">
                  <a:pos x="T0" y="T1"/>
                </a:cxn>
                <a:cxn ang="0">
                  <a:pos x="T2" y="T3"/>
                </a:cxn>
                <a:cxn ang="0">
                  <a:pos x="T4" y="T5"/>
                </a:cxn>
                <a:cxn ang="0">
                  <a:pos x="T6" y="T7"/>
                </a:cxn>
              </a:cxnLst>
              <a:rect l="0" t="0" r="r" b="b"/>
              <a:pathLst>
                <a:path w="7" h="56">
                  <a:moveTo>
                    <a:pt x="7" y="0"/>
                  </a:moveTo>
                  <a:lnTo>
                    <a:pt x="4" y="56"/>
                  </a:lnTo>
                  <a:lnTo>
                    <a:pt x="0" y="0"/>
                  </a:lnTo>
                  <a:lnTo>
                    <a:pt x="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 name="Freeform 225"/>
            <p:cNvSpPr>
              <a:spLocks/>
            </p:cNvSpPr>
            <p:nvPr/>
          </p:nvSpPr>
          <p:spPr bwMode="auto">
            <a:xfrm>
              <a:off x="5602288" y="6037263"/>
              <a:ext cx="12700" cy="88900"/>
            </a:xfrm>
            <a:custGeom>
              <a:avLst/>
              <a:gdLst>
                <a:gd name="T0" fmla="*/ 8 w 8"/>
                <a:gd name="T1" fmla="*/ 0 h 56"/>
                <a:gd name="T2" fmla="*/ 3 w 8"/>
                <a:gd name="T3" fmla="*/ 56 h 56"/>
                <a:gd name="T4" fmla="*/ 0 w 8"/>
                <a:gd name="T5" fmla="*/ 0 h 56"/>
                <a:gd name="T6" fmla="*/ 8 w 8"/>
                <a:gd name="T7" fmla="*/ 0 h 56"/>
              </a:gdLst>
              <a:ahLst/>
              <a:cxnLst>
                <a:cxn ang="0">
                  <a:pos x="T0" y="T1"/>
                </a:cxn>
                <a:cxn ang="0">
                  <a:pos x="T2" y="T3"/>
                </a:cxn>
                <a:cxn ang="0">
                  <a:pos x="T4" y="T5"/>
                </a:cxn>
                <a:cxn ang="0">
                  <a:pos x="T6" y="T7"/>
                </a:cxn>
              </a:cxnLst>
              <a:rect l="0" t="0" r="r" b="b"/>
              <a:pathLst>
                <a:path w="8" h="56">
                  <a:moveTo>
                    <a:pt x="8" y="0"/>
                  </a:moveTo>
                  <a:lnTo>
                    <a:pt x="3" y="56"/>
                  </a:lnTo>
                  <a:lnTo>
                    <a:pt x="0" y="0"/>
                  </a:lnTo>
                  <a:lnTo>
                    <a:pt x="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 name="Freeform 226"/>
            <p:cNvSpPr>
              <a:spLocks/>
            </p:cNvSpPr>
            <p:nvPr/>
          </p:nvSpPr>
          <p:spPr bwMode="auto">
            <a:xfrm>
              <a:off x="5622926" y="6037263"/>
              <a:ext cx="9525" cy="88900"/>
            </a:xfrm>
            <a:custGeom>
              <a:avLst/>
              <a:gdLst>
                <a:gd name="T0" fmla="*/ 6 w 6"/>
                <a:gd name="T1" fmla="*/ 0 h 56"/>
                <a:gd name="T2" fmla="*/ 3 w 6"/>
                <a:gd name="T3" fmla="*/ 56 h 56"/>
                <a:gd name="T4" fmla="*/ 0 w 6"/>
                <a:gd name="T5" fmla="*/ 0 h 56"/>
                <a:gd name="T6" fmla="*/ 6 w 6"/>
                <a:gd name="T7" fmla="*/ 0 h 56"/>
              </a:gdLst>
              <a:ahLst/>
              <a:cxnLst>
                <a:cxn ang="0">
                  <a:pos x="T0" y="T1"/>
                </a:cxn>
                <a:cxn ang="0">
                  <a:pos x="T2" y="T3"/>
                </a:cxn>
                <a:cxn ang="0">
                  <a:pos x="T4" y="T5"/>
                </a:cxn>
                <a:cxn ang="0">
                  <a:pos x="T6" y="T7"/>
                </a:cxn>
              </a:cxnLst>
              <a:rect l="0" t="0" r="r" b="b"/>
              <a:pathLst>
                <a:path w="6" h="56">
                  <a:moveTo>
                    <a:pt x="6" y="0"/>
                  </a:moveTo>
                  <a:lnTo>
                    <a:pt x="3" y="56"/>
                  </a:lnTo>
                  <a:lnTo>
                    <a:pt x="0" y="0"/>
                  </a:lnTo>
                  <a:lnTo>
                    <a:pt x="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6" name="Freeform 227"/>
            <p:cNvSpPr>
              <a:spLocks/>
            </p:cNvSpPr>
            <p:nvPr/>
          </p:nvSpPr>
          <p:spPr bwMode="auto">
            <a:xfrm>
              <a:off x="5640388" y="6037263"/>
              <a:ext cx="11113" cy="88900"/>
            </a:xfrm>
            <a:custGeom>
              <a:avLst/>
              <a:gdLst>
                <a:gd name="T0" fmla="*/ 7 w 7"/>
                <a:gd name="T1" fmla="*/ 0 h 56"/>
                <a:gd name="T2" fmla="*/ 3 w 7"/>
                <a:gd name="T3" fmla="*/ 56 h 56"/>
                <a:gd name="T4" fmla="*/ 0 w 7"/>
                <a:gd name="T5" fmla="*/ 0 h 56"/>
                <a:gd name="T6" fmla="*/ 7 w 7"/>
                <a:gd name="T7" fmla="*/ 0 h 56"/>
              </a:gdLst>
              <a:ahLst/>
              <a:cxnLst>
                <a:cxn ang="0">
                  <a:pos x="T0" y="T1"/>
                </a:cxn>
                <a:cxn ang="0">
                  <a:pos x="T2" y="T3"/>
                </a:cxn>
                <a:cxn ang="0">
                  <a:pos x="T4" y="T5"/>
                </a:cxn>
                <a:cxn ang="0">
                  <a:pos x="T6" y="T7"/>
                </a:cxn>
              </a:cxnLst>
              <a:rect l="0" t="0" r="r" b="b"/>
              <a:pathLst>
                <a:path w="7" h="56">
                  <a:moveTo>
                    <a:pt x="7" y="0"/>
                  </a:moveTo>
                  <a:lnTo>
                    <a:pt x="3" y="56"/>
                  </a:lnTo>
                  <a:lnTo>
                    <a:pt x="0" y="0"/>
                  </a:lnTo>
                  <a:lnTo>
                    <a:pt x="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7" name="Freeform 228"/>
            <p:cNvSpPr>
              <a:spLocks/>
            </p:cNvSpPr>
            <p:nvPr/>
          </p:nvSpPr>
          <p:spPr bwMode="auto">
            <a:xfrm>
              <a:off x="5659438" y="6037263"/>
              <a:ext cx="9525" cy="88900"/>
            </a:xfrm>
            <a:custGeom>
              <a:avLst/>
              <a:gdLst>
                <a:gd name="T0" fmla="*/ 6 w 6"/>
                <a:gd name="T1" fmla="*/ 0 h 56"/>
                <a:gd name="T2" fmla="*/ 3 w 6"/>
                <a:gd name="T3" fmla="*/ 56 h 56"/>
                <a:gd name="T4" fmla="*/ 0 w 6"/>
                <a:gd name="T5" fmla="*/ 0 h 56"/>
                <a:gd name="T6" fmla="*/ 6 w 6"/>
                <a:gd name="T7" fmla="*/ 0 h 56"/>
              </a:gdLst>
              <a:ahLst/>
              <a:cxnLst>
                <a:cxn ang="0">
                  <a:pos x="T0" y="T1"/>
                </a:cxn>
                <a:cxn ang="0">
                  <a:pos x="T2" y="T3"/>
                </a:cxn>
                <a:cxn ang="0">
                  <a:pos x="T4" y="T5"/>
                </a:cxn>
                <a:cxn ang="0">
                  <a:pos x="T6" y="T7"/>
                </a:cxn>
              </a:cxnLst>
              <a:rect l="0" t="0" r="r" b="b"/>
              <a:pathLst>
                <a:path w="6" h="56">
                  <a:moveTo>
                    <a:pt x="6" y="0"/>
                  </a:moveTo>
                  <a:lnTo>
                    <a:pt x="3" y="56"/>
                  </a:lnTo>
                  <a:lnTo>
                    <a:pt x="0" y="0"/>
                  </a:lnTo>
                  <a:lnTo>
                    <a:pt x="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8" name="Freeform 229"/>
            <p:cNvSpPr>
              <a:spLocks/>
            </p:cNvSpPr>
            <p:nvPr/>
          </p:nvSpPr>
          <p:spPr bwMode="auto">
            <a:xfrm>
              <a:off x="5676901" y="6037263"/>
              <a:ext cx="12700" cy="88900"/>
            </a:xfrm>
            <a:custGeom>
              <a:avLst/>
              <a:gdLst>
                <a:gd name="T0" fmla="*/ 8 w 8"/>
                <a:gd name="T1" fmla="*/ 0 h 56"/>
                <a:gd name="T2" fmla="*/ 3 w 8"/>
                <a:gd name="T3" fmla="*/ 56 h 56"/>
                <a:gd name="T4" fmla="*/ 0 w 8"/>
                <a:gd name="T5" fmla="*/ 0 h 56"/>
                <a:gd name="T6" fmla="*/ 8 w 8"/>
                <a:gd name="T7" fmla="*/ 0 h 56"/>
              </a:gdLst>
              <a:ahLst/>
              <a:cxnLst>
                <a:cxn ang="0">
                  <a:pos x="T0" y="T1"/>
                </a:cxn>
                <a:cxn ang="0">
                  <a:pos x="T2" y="T3"/>
                </a:cxn>
                <a:cxn ang="0">
                  <a:pos x="T4" y="T5"/>
                </a:cxn>
                <a:cxn ang="0">
                  <a:pos x="T6" y="T7"/>
                </a:cxn>
              </a:cxnLst>
              <a:rect l="0" t="0" r="r" b="b"/>
              <a:pathLst>
                <a:path w="8" h="56">
                  <a:moveTo>
                    <a:pt x="8" y="0"/>
                  </a:moveTo>
                  <a:lnTo>
                    <a:pt x="3" y="56"/>
                  </a:lnTo>
                  <a:lnTo>
                    <a:pt x="0" y="0"/>
                  </a:lnTo>
                  <a:lnTo>
                    <a:pt x="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9" name="Freeform 230"/>
            <p:cNvSpPr>
              <a:spLocks/>
            </p:cNvSpPr>
            <p:nvPr/>
          </p:nvSpPr>
          <p:spPr bwMode="auto">
            <a:xfrm>
              <a:off x="5695951" y="6037263"/>
              <a:ext cx="11113" cy="88900"/>
            </a:xfrm>
            <a:custGeom>
              <a:avLst/>
              <a:gdLst>
                <a:gd name="T0" fmla="*/ 7 w 7"/>
                <a:gd name="T1" fmla="*/ 0 h 56"/>
                <a:gd name="T2" fmla="*/ 4 w 7"/>
                <a:gd name="T3" fmla="*/ 56 h 56"/>
                <a:gd name="T4" fmla="*/ 0 w 7"/>
                <a:gd name="T5" fmla="*/ 0 h 56"/>
                <a:gd name="T6" fmla="*/ 7 w 7"/>
                <a:gd name="T7" fmla="*/ 0 h 56"/>
              </a:gdLst>
              <a:ahLst/>
              <a:cxnLst>
                <a:cxn ang="0">
                  <a:pos x="T0" y="T1"/>
                </a:cxn>
                <a:cxn ang="0">
                  <a:pos x="T2" y="T3"/>
                </a:cxn>
                <a:cxn ang="0">
                  <a:pos x="T4" y="T5"/>
                </a:cxn>
                <a:cxn ang="0">
                  <a:pos x="T6" y="T7"/>
                </a:cxn>
              </a:cxnLst>
              <a:rect l="0" t="0" r="r" b="b"/>
              <a:pathLst>
                <a:path w="7" h="56">
                  <a:moveTo>
                    <a:pt x="7" y="0"/>
                  </a:moveTo>
                  <a:lnTo>
                    <a:pt x="4" y="56"/>
                  </a:lnTo>
                  <a:lnTo>
                    <a:pt x="0" y="0"/>
                  </a:lnTo>
                  <a:lnTo>
                    <a:pt x="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0" name="Freeform 231"/>
            <p:cNvSpPr>
              <a:spLocks/>
            </p:cNvSpPr>
            <p:nvPr/>
          </p:nvSpPr>
          <p:spPr bwMode="auto">
            <a:xfrm>
              <a:off x="5713413" y="6037263"/>
              <a:ext cx="12700" cy="88900"/>
            </a:xfrm>
            <a:custGeom>
              <a:avLst/>
              <a:gdLst>
                <a:gd name="T0" fmla="*/ 8 w 8"/>
                <a:gd name="T1" fmla="*/ 0 h 56"/>
                <a:gd name="T2" fmla="*/ 5 w 8"/>
                <a:gd name="T3" fmla="*/ 56 h 56"/>
                <a:gd name="T4" fmla="*/ 0 w 8"/>
                <a:gd name="T5" fmla="*/ 0 h 56"/>
                <a:gd name="T6" fmla="*/ 8 w 8"/>
                <a:gd name="T7" fmla="*/ 0 h 56"/>
              </a:gdLst>
              <a:ahLst/>
              <a:cxnLst>
                <a:cxn ang="0">
                  <a:pos x="T0" y="T1"/>
                </a:cxn>
                <a:cxn ang="0">
                  <a:pos x="T2" y="T3"/>
                </a:cxn>
                <a:cxn ang="0">
                  <a:pos x="T4" y="T5"/>
                </a:cxn>
                <a:cxn ang="0">
                  <a:pos x="T6" y="T7"/>
                </a:cxn>
              </a:cxnLst>
              <a:rect l="0" t="0" r="r" b="b"/>
              <a:pathLst>
                <a:path w="8" h="56">
                  <a:moveTo>
                    <a:pt x="8" y="0"/>
                  </a:moveTo>
                  <a:lnTo>
                    <a:pt x="5" y="56"/>
                  </a:lnTo>
                  <a:lnTo>
                    <a:pt x="0" y="0"/>
                  </a:lnTo>
                  <a:lnTo>
                    <a:pt x="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1" name="Freeform 232"/>
            <p:cNvSpPr>
              <a:spLocks/>
            </p:cNvSpPr>
            <p:nvPr/>
          </p:nvSpPr>
          <p:spPr bwMode="auto">
            <a:xfrm>
              <a:off x="5734051" y="6037263"/>
              <a:ext cx="9525" cy="88900"/>
            </a:xfrm>
            <a:custGeom>
              <a:avLst/>
              <a:gdLst>
                <a:gd name="T0" fmla="*/ 6 w 6"/>
                <a:gd name="T1" fmla="*/ 0 h 56"/>
                <a:gd name="T2" fmla="*/ 3 w 6"/>
                <a:gd name="T3" fmla="*/ 56 h 56"/>
                <a:gd name="T4" fmla="*/ 0 w 6"/>
                <a:gd name="T5" fmla="*/ 0 h 56"/>
                <a:gd name="T6" fmla="*/ 6 w 6"/>
                <a:gd name="T7" fmla="*/ 0 h 56"/>
              </a:gdLst>
              <a:ahLst/>
              <a:cxnLst>
                <a:cxn ang="0">
                  <a:pos x="T0" y="T1"/>
                </a:cxn>
                <a:cxn ang="0">
                  <a:pos x="T2" y="T3"/>
                </a:cxn>
                <a:cxn ang="0">
                  <a:pos x="T4" y="T5"/>
                </a:cxn>
                <a:cxn ang="0">
                  <a:pos x="T6" y="T7"/>
                </a:cxn>
              </a:cxnLst>
              <a:rect l="0" t="0" r="r" b="b"/>
              <a:pathLst>
                <a:path w="6" h="56">
                  <a:moveTo>
                    <a:pt x="6" y="0"/>
                  </a:moveTo>
                  <a:lnTo>
                    <a:pt x="3" y="56"/>
                  </a:lnTo>
                  <a:lnTo>
                    <a:pt x="0" y="0"/>
                  </a:lnTo>
                  <a:lnTo>
                    <a:pt x="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2" name="Freeform 233"/>
            <p:cNvSpPr>
              <a:spLocks/>
            </p:cNvSpPr>
            <p:nvPr/>
          </p:nvSpPr>
          <p:spPr bwMode="auto">
            <a:xfrm>
              <a:off x="5751513" y="6037263"/>
              <a:ext cx="12700" cy="88900"/>
            </a:xfrm>
            <a:custGeom>
              <a:avLst/>
              <a:gdLst>
                <a:gd name="T0" fmla="*/ 8 w 8"/>
                <a:gd name="T1" fmla="*/ 0 h 56"/>
                <a:gd name="T2" fmla="*/ 4 w 8"/>
                <a:gd name="T3" fmla="*/ 56 h 56"/>
                <a:gd name="T4" fmla="*/ 0 w 8"/>
                <a:gd name="T5" fmla="*/ 0 h 56"/>
                <a:gd name="T6" fmla="*/ 8 w 8"/>
                <a:gd name="T7" fmla="*/ 0 h 56"/>
              </a:gdLst>
              <a:ahLst/>
              <a:cxnLst>
                <a:cxn ang="0">
                  <a:pos x="T0" y="T1"/>
                </a:cxn>
                <a:cxn ang="0">
                  <a:pos x="T2" y="T3"/>
                </a:cxn>
                <a:cxn ang="0">
                  <a:pos x="T4" y="T5"/>
                </a:cxn>
                <a:cxn ang="0">
                  <a:pos x="T6" y="T7"/>
                </a:cxn>
              </a:cxnLst>
              <a:rect l="0" t="0" r="r" b="b"/>
              <a:pathLst>
                <a:path w="8" h="56">
                  <a:moveTo>
                    <a:pt x="8" y="0"/>
                  </a:moveTo>
                  <a:lnTo>
                    <a:pt x="4" y="56"/>
                  </a:lnTo>
                  <a:lnTo>
                    <a:pt x="0" y="0"/>
                  </a:lnTo>
                  <a:lnTo>
                    <a:pt x="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3" name="Freeform 234"/>
            <p:cNvSpPr>
              <a:spLocks/>
            </p:cNvSpPr>
            <p:nvPr/>
          </p:nvSpPr>
          <p:spPr bwMode="auto">
            <a:xfrm>
              <a:off x="5770563" y="6037263"/>
              <a:ext cx="12700" cy="88900"/>
            </a:xfrm>
            <a:custGeom>
              <a:avLst/>
              <a:gdLst>
                <a:gd name="T0" fmla="*/ 8 w 8"/>
                <a:gd name="T1" fmla="*/ 0 h 56"/>
                <a:gd name="T2" fmla="*/ 3 w 8"/>
                <a:gd name="T3" fmla="*/ 56 h 56"/>
                <a:gd name="T4" fmla="*/ 0 w 8"/>
                <a:gd name="T5" fmla="*/ 0 h 56"/>
                <a:gd name="T6" fmla="*/ 8 w 8"/>
                <a:gd name="T7" fmla="*/ 0 h 56"/>
              </a:gdLst>
              <a:ahLst/>
              <a:cxnLst>
                <a:cxn ang="0">
                  <a:pos x="T0" y="T1"/>
                </a:cxn>
                <a:cxn ang="0">
                  <a:pos x="T2" y="T3"/>
                </a:cxn>
                <a:cxn ang="0">
                  <a:pos x="T4" y="T5"/>
                </a:cxn>
                <a:cxn ang="0">
                  <a:pos x="T6" y="T7"/>
                </a:cxn>
              </a:cxnLst>
              <a:rect l="0" t="0" r="r" b="b"/>
              <a:pathLst>
                <a:path w="8" h="56">
                  <a:moveTo>
                    <a:pt x="8" y="0"/>
                  </a:moveTo>
                  <a:lnTo>
                    <a:pt x="3" y="56"/>
                  </a:lnTo>
                  <a:lnTo>
                    <a:pt x="0" y="0"/>
                  </a:lnTo>
                  <a:lnTo>
                    <a:pt x="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4" name="Freeform 235"/>
            <p:cNvSpPr>
              <a:spLocks/>
            </p:cNvSpPr>
            <p:nvPr/>
          </p:nvSpPr>
          <p:spPr bwMode="auto">
            <a:xfrm>
              <a:off x="5788026" y="6037263"/>
              <a:ext cx="12700" cy="88900"/>
            </a:xfrm>
            <a:custGeom>
              <a:avLst/>
              <a:gdLst>
                <a:gd name="T0" fmla="*/ 8 w 8"/>
                <a:gd name="T1" fmla="*/ 0 h 56"/>
                <a:gd name="T2" fmla="*/ 5 w 8"/>
                <a:gd name="T3" fmla="*/ 56 h 56"/>
                <a:gd name="T4" fmla="*/ 0 w 8"/>
                <a:gd name="T5" fmla="*/ 0 h 56"/>
                <a:gd name="T6" fmla="*/ 8 w 8"/>
                <a:gd name="T7" fmla="*/ 0 h 56"/>
              </a:gdLst>
              <a:ahLst/>
              <a:cxnLst>
                <a:cxn ang="0">
                  <a:pos x="T0" y="T1"/>
                </a:cxn>
                <a:cxn ang="0">
                  <a:pos x="T2" y="T3"/>
                </a:cxn>
                <a:cxn ang="0">
                  <a:pos x="T4" y="T5"/>
                </a:cxn>
                <a:cxn ang="0">
                  <a:pos x="T6" y="T7"/>
                </a:cxn>
              </a:cxnLst>
              <a:rect l="0" t="0" r="r" b="b"/>
              <a:pathLst>
                <a:path w="8" h="56">
                  <a:moveTo>
                    <a:pt x="8" y="0"/>
                  </a:moveTo>
                  <a:lnTo>
                    <a:pt x="5" y="56"/>
                  </a:lnTo>
                  <a:lnTo>
                    <a:pt x="0" y="0"/>
                  </a:lnTo>
                  <a:lnTo>
                    <a:pt x="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5" name="Freeform 236"/>
            <p:cNvSpPr>
              <a:spLocks/>
            </p:cNvSpPr>
            <p:nvPr/>
          </p:nvSpPr>
          <p:spPr bwMode="auto">
            <a:xfrm>
              <a:off x="5808663" y="6037263"/>
              <a:ext cx="11113" cy="74613"/>
            </a:xfrm>
            <a:custGeom>
              <a:avLst/>
              <a:gdLst>
                <a:gd name="T0" fmla="*/ 3 w 7"/>
                <a:gd name="T1" fmla="*/ 47 h 47"/>
                <a:gd name="T2" fmla="*/ 0 w 7"/>
                <a:gd name="T3" fmla="*/ 0 h 47"/>
                <a:gd name="T4" fmla="*/ 7 w 7"/>
                <a:gd name="T5" fmla="*/ 0 h 47"/>
                <a:gd name="T6" fmla="*/ 3 w 7"/>
                <a:gd name="T7" fmla="*/ 47 h 47"/>
              </a:gdLst>
              <a:ahLst/>
              <a:cxnLst>
                <a:cxn ang="0">
                  <a:pos x="T0" y="T1"/>
                </a:cxn>
                <a:cxn ang="0">
                  <a:pos x="T2" y="T3"/>
                </a:cxn>
                <a:cxn ang="0">
                  <a:pos x="T4" y="T5"/>
                </a:cxn>
                <a:cxn ang="0">
                  <a:pos x="T6" y="T7"/>
                </a:cxn>
              </a:cxnLst>
              <a:rect l="0" t="0" r="r" b="b"/>
              <a:pathLst>
                <a:path w="7" h="47">
                  <a:moveTo>
                    <a:pt x="3" y="47"/>
                  </a:moveTo>
                  <a:lnTo>
                    <a:pt x="0" y="0"/>
                  </a:lnTo>
                  <a:lnTo>
                    <a:pt x="7" y="0"/>
                  </a:lnTo>
                  <a:lnTo>
                    <a:pt x="3" y="4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6" name="Freeform 237"/>
            <p:cNvSpPr>
              <a:spLocks/>
            </p:cNvSpPr>
            <p:nvPr/>
          </p:nvSpPr>
          <p:spPr bwMode="auto">
            <a:xfrm>
              <a:off x="5826126" y="6037263"/>
              <a:ext cx="11113" cy="58738"/>
            </a:xfrm>
            <a:custGeom>
              <a:avLst/>
              <a:gdLst>
                <a:gd name="T0" fmla="*/ 4 w 7"/>
                <a:gd name="T1" fmla="*/ 37 h 37"/>
                <a:gd name="T2" fmla="*/ 0 w 7"/>
                <a:gd name="T3" fmla="*/ 0 h 37"/>
                <a:gd name="T4" fmla="*/ 7 w 7"/>
                <a:gd name="T5" fmla="*/ 0 h 37"/>
                <a:gd name="T6" fmla="*/ 4 w 7"/>
                <a:gd name="T7" fmla="*/ 37 h 37"/>
              </a:gdLst>
              <a:ahLst/>
              <a:cxnLst>
                <a:cxn ang="0">
                  <a:pos x="T0" y="T1"/>
                </a:cxn>
                <a:cxn ang="0">
                  <a:pos x="T2" y="T3"/>
                </a:cxn>
                <a:cxn ang="0">
                  <a:pos x="T4" y="T5"/>
                </a:cxn>
                <a:cxn ang="0">
                  <a:pos x="T6" y="T7"/>
                </a:cxn>
              </a:cxnLst>
              <a:rect l="0" t="0" r="r" b="b"/>
              <a:pathLst>
                <a:path w="7" h="37">
                  <a:moveTo>
                    <a:pt x="4" y="37"/>
                  </a:moveTo>
                  <a:lnTo>
                    <a:pt x="0" y="0"/>
                  </a:lnTo>
                  <a:lnTo>
                    <a:pt x="7" y="0"/>
                  </a:lnTo>
                  <a:lnTo>
                    <a:pt x="4" y="3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7" name="Freeform 238"/>
            <p:cNvSpPr>
              <a:spLocks/>
            </p:cNvSpPr>
            <p:nvPr/>
          </p:nvSpPr>
          <p:spPr bwMode="auto">
            <a:xfrm>
              <a:off x="4903788" y="6126163"/>
              <a:ext cx="4763" cy="26988"/>
            </a:xfrm>
            <a:custGeom>
              <a:avLst/>
              <a:gdLst>
                <a:gd name="T0" fmla="*/ 2 w 2"/>
                <a:gd name="T1" fmla="*/ 0 h 11"/>
                <a:gd name="T2" fmla="*/ 1 w 2"/>
                <a:gd name="T3" fmla="*/ 11 h 11"/>
                <a:gd name="T4" fmla="*/ 0 w 2"/>
                <a:gd name="T5" fmla="*/ 0 h 11"/>
                <a:gd name="T6" fmla="*/ 1 w 2"/>
                <a:gd name="T7" fmla="*/ 0 h 11"/>
                <a:gd name="T8" fmla="*/ 2 w 2"/>
                <a:gd name="T9" fmla="*/ 0 h 11"/>
              </a:gdLst>
              <a:ahLst/>
              <a:cxnLst>
                <a:cxn ang="0">
                  <a:pos x="T0" y="T1"/>
                </a:cxn>
                <a:cxn ang="0">
                  <a:pos x="T2" y="T3"/>
                </a:cxn>
                <a:cxn ang="0">
                  <a:pos x="T4" y="T5"/>
                </a:cxn>
                <a:cxn ang="0">
                  <a:pos x="T6" y="T7"/>
                </a:cxn>
                <a:cxn ang="0">
                  <a:pos x="T8" y="T9"/>
                </a:cxn>
              </a:cxnLst>
              <a:rect l="0" t="0" r="r" b="b"/>
              <a:pathLst>
                <a:path w="2" h="11">
                  <a:moveTo>
                    <a:pt x="2" y="0"/>
                  </a:moveTo>
                  <a:cubicBezTo>
                    <a:pt x="1" y="11"/>
                    <a:pt x="1" y="11"/>
                    <a:pt x="1" y="11"/>
                  </a:cubicBezTo>
                  <a:cubicBezTo>
                    <a:pt x="0" y="0"/>
                    <a:pt x="0" y="0"/>
                    <a:pt x="0" y="0"/>
                  </a:cubicBezTo>
                  <a:cubicBezTo>
                    <a:pt x="0" y="0"/>
                    <a:pt x="1" y="0"/>
                    <a:pt x="1" y="0"/>
                  </a:cubicBezTo>
                  <a:lnTo>
                    <a:pt x="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8" name="Freeform 239"/>
            <p:cNvSpPr>
              <a:spLocks/>
            </p:cNvSpPr>
            <p:nvPr/>
          </p:nvSpPr>
          <p:spPr bwMode="auto">
            <a:xfrm>
              <a:off x="4924426" y="6126163"/>
              <a:ext cx="1588" cy="26988"/>
            </a:xfrm>
            <a:custGeom>
              <a:avLst/>
              <a:gdLst>
                <a:gd name="T0" fmla="*/ 1 w 1"/>
                <a:gd name="T1" fmla="*/ 0 h 17"/>
                <a:gd name="T2" fmla="*/ 0 w 1"/>
                <a:gd name="T3" fmla="*/ 17 h 17"/>
                <a:gd name="T4" fmla="*/ 0 w 1"/>
                <a:gd name="T5" fmla="*/ 0 h 17"/>
                <a:gd name="T6" fmla="*/ 1 w 1"/>
                <a:gd name="T7" fmla="*/ 0 h 17"/>
              </a:gdLst>
              <a:ahLst/>
              <a:cxnLst>
                <a:cxn ang="0">
                  <a:pos x="T0" y="T1"/>
                </a:cxn>
                <a:cxn ang="0">
                  <a:pos x="T2" y="T3"/>
                </a:cxn>
                <a:cxn ang="0">
                  <a:pos x="T4" y="T5"/>
                </a:cxn>
                <a:cxn ang="0">
                  <a:pos x="T6" y="T7"/>
                </a:cxn>
              </a:cxnLst>
              <a:rect l="0" t="0" r="r" b="b"/>
              <a:pathLst>
                <a:path w="1" h="17">
                  <a:moveTo>
                    <a:pt x="1" y="0"/>
                  </a:moveTo>
                  <a:lnTo>
                    <a:pt x="0" y="17"/>
                  </a:lnTo>
                  <a:lnTo>
                    <a:pt x="0" y="0"/>
                  </a:lnTo>
                  <a:lnTo>
                    <a:pt x="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9" name="Freeform 240"/>
            <p:cNvSpPr>
              <a:spLocks/>
            </p:cNvSpPr>
            <p:nvPr/>
          </p:nvSpPr>
          <p:spPr bwMode="auto">
            <a:xfrm>
              <a:off x="4941888" y="6126163"/>
              <a:ext cx="4763" cy="26988"/>
            </a:xfrm>
            <a:custGeom>
              <a:avLst/>
              <a:gdLst>
                <a:gd name="T0" fmla="*/ 3 w 3"/>
                <a:gd name="T1" fmla="*/ 0 h 17"/>
                <a:gd name="T2" fmla="*/ 1 w 3"/>
                <a:gd name="T3" fmla="*/ 17 h 17"/>
                <a:gd name="T4" fmla="*/ 0 w 3"/>
                <a:gd name="T5" fmla="*/ 0 h 17"/>
                <a:gd name="T6" fmla="*/ 3 w 3"/>
                <a:gd name="T7" fmla="*/ 0 h 17"/>
              </a:gdLst>
              <a:ahLst/>
              <a:cxnLst>
                <a:cxn ang="0">
                  <a:pos x="T0" y="T1"/>
                </a:cxn>
                <a:cxn ang="0">
                  <a:pos x="T2" y="T3"/>
                </a:cxn>
                <a:cxn ang="0">
                  <a:pos x="T4" y="T5"/>
                </a:cxn>
                <a:cxn ang="0">
                  <a:pos x="T6" y="T7"/>
                </a:cxn>
              </a:cxnLst>
              <a:rect l="0" t="0" r="r" b="b"/>
              <a:pathLst>
                <a:path w="3" h="17">
                  <a:moveTo>
                    <a:pt x="3" y="0"/>
                  </a:moveTo>
                  <a:lnTo>
                    <a:pt x="1" y="17"/>
                  </a:lnTo>
                  <a:lnTo>
                    <a:pt x="0" y="0"/>
                  </a:lnTo>
                  <a:lnTo>
                    <a:pt x="3"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0" name="Freeform 241"/>
            <p:cNvSpPr>
              <a:spLocks/>
            </p:cNvSpPr>
            <p:nvPr/>
          </p:nvSpPr>
          <p:spPr bwMode="auto">
            <a:xfrm>
              <a:off x="4960938" y="6126163"/>
              <a:ext cx="3175" cy="26988"/>
            </a:xfrm>
            <a:custGeom>
              <a:avLst/>
              <a:gdLst>
                <a:gd name="T0" fmla="*/ 2 w 2"/>
                <a:gd name="T1" fmla="*/ 0 h 17"/>
                <a:gd name="T2" fmla="*/ 0 w 2"/>
                <a:gd name="T3" fmla="*/ 17 h 17"/>
                <a:gd name="T4" fmla="*/ 0 w 2"/>
                <a:gd name="T5" fmla="*/ 0 h 17"/>
                <a:gd name="T6" fmla="*/ 2 w 2"/>
                <a:gd name="T7" fmla="*/ 0 h 17"/>
              </a:gdLst>
              <a:ahLst/>
              <a:cxnLst>
                <a:cxn ang="0">
                  <a:pos x="T0" y="T1"/>
                </a:cxn>
                <a:cxn ang="0">
                  <a:pos x="T2" y="T3"/>
                </a:cxn>
                <a:cxn ang="0">
                  <a:pos x="T4" y="T5"/>
                </a:cxn>
                <a:cxn ang="0">
                  <a:pos x="T6" y="T7"/>
                </a:cxn>
              </a:cxnLst>
              <a:rect l="0" t="0" r="r" b="b"/>
              <a:pathLst>
                <a:path w="2" h="17">
                  <a:moveTo>
                    <a:pt x="2" y="0"/>
                  </a:moveTo>
                  <a:lnTo>
                    <a:pt x="0" y="17"/>
                  </a:lnTo>
                  <a:lnTo>
                    <a:pt x="0" y="0"/>
                  </a:lnTo>
                  <a:lnTo>
                    <a:pt x="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1" name="Freeform 242"/>
            <p:cNvSpPr>
              <a:spLocks/>
            </p:cNvSpPr>
            <p:nvPr/>
          </p:nvSpPr>
          <p:spPr bwMode="auto">
            <a:xfrm>
              <a:off x="4978401" y="6126163"/>
              <a:ext cx="4763" cy="26988"/>
            </a:xfrm>
            <a:custGeom>
              <a:avLst/>
              <a:gdLst>
                <a:gd name="T0" fmla="*/ 3 w 3"/>
                <a:gd name="T1" fmla="*/ 0 h 17"/>
                <a:gd name="T2" fmla="*/ 2 w 3"/>
                <a:gd name="T3" fmla="*/ 17 h 17"/>
                <a:gd name="T4" fmla="*/ 0 w 3"/>
                <a:gd name="T5" fmla="*/ 0 h 17"/>
                <a:gd name="T6" fmla="*/ 3 w 3"/>
                <a:gd name="T7" fmla="*/ 0 h 17"/>
              </a:gdLst>
              <a:ahLst/>
              <a:cxnLst>
                <a:cxn ang="0">
                  <a:pos x="T0" y="T1"/>
                </a:cxn>
                <a:cxn ang="0">
                  <a:pos x="T2" y="T3"/>
                </a:cxn>
                <a:cxn ang="0">
                  <a:pos x="T4" y="T5"/>
                </a:cxn>
                <a:cxn ang="0">
                  <a:pos x="T6" y="T7"/>
                </a:cxn>
              </a:cxnLst>
              <a:rect l="0" t="0" r="r" b="b"/>
              <a:pathLst>
                <a:path w="3" h="17">
                  <a:moveTo>
                    <a:pt x="3" y="0"/>
                  </a:moveTo>
                  <a:lnTo>
                    <a:pt x="2" y="17"/>
                  </a:lnTo>
                  <a:lnTo>
                    <a:pt x="0" y="0"/>
                  </a:lnTo>
                  <a:lnTo>
                    <a:pt x="3"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2" name="Freeform 243"/>
            <p:cNvSpPr>
              <a:spLocks/>
            </p:cNvSpPr>
            <p:nvPr/>
          </p:nvSpPr>
          <p:spPr bwMode="auto">
            <a:xfrm>
              <a:off x="4999038" y="6126163"/>
              <a:ext cx="1588" cy="26988"/>
            </a:xfrm>
            <a:custGeom>
              <a:avLst/>
              <a:gdLst>
                <a:gd name="T0" fmla="*/ 1 w 1"/>
                <a:gd name="T1" fmla="*/ 0 h 17"/>
                <a:gd name="T2" fmla="*/ 1 w 1"/>
                <a:gd name="T3" fmla="*/ 17 h 17"/>
                <a:gd name="T4" fmla="*/ 0 w 1"/>
                <a:gd name="T5" fmla="*/ 0 h 17"/>
                <a:gd name="T6" fmla="*/ 1 w 1"/>
                <a:gd name="T7" fmla="*/ 0 h 17"/>
              </a:gdLst>
              <a:ahLst/>
              <a:cxnLst>
                <a:cxn ang="0">
                  <a:pos x="T0" y="T1"/>
                </a:cxn>
                <a:cxn ang="0">
                  <a:pos x="T2" y="T3"/>
                </a:cxn>
                <a:cxn ang="0">
                  <a:pos x="T4" y="T5"/>
                </a:cxn>
                <a:cxn ang="0">
                  <a:pos x="T6" y="T7"/>
                </a:cxn>
              </a:cxnLst>
              <a:rect l="0" t="0" r="r" b="b"/>
              <a:pathLst>
                <a:path w="1" h="17">
                  <a:moveTo>
                    <a:pt x="1" y="0"/>
                  </a:moveTo>
                  <a:lnTo>
                    <a:pt x="1" y="17"/>
                  </a:lnTo>
                  <a:lnTo>
                    <a:pt x="0" y="0"/>
                  </a:lnTo>
                  <a:lnTo>
                    <a:pt x="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3" name="Freeform 244"/>
            <p:cNvSpPr>
              <a:spLocks/>
            </p:cNvSpPr>
            <p:nvPr/>
          </p:nvSpPr>
          <p:spPr bwMode="auto">
            <a:xfrm>
              <a:off x="5016501" y="6126163"/>
              <a:ext cx="4763" cy="26988"/>
            </a:xfrm>
            <a:custGeom>
              <a:avLst/>
              <a:gdLst>
                <a:gd name="T0" fmla="*/ 3 w 3"/>
                <a:gd name="T1" fmla="*/ 0 h 17"/>
                <a:gd name="T2" fmla="*/ 1 w 3"/>
                <a:gd name="T3" fmla="*/ 17 h 17"/>
                <a:gd name="T4" fmla="*/ 0 w 3"/>
                <a:gd name="T5" fmla="*/ 0 h 17"/>
                <a:gd name="T6" fmla="*/ 3 w 3"/>
                <a:gd name="T7" fmla="*/ 0 h 17"/>
              </a:gdLst>
              <a:ahLst/>
              <a:cxnLst>
                <a:cxn ang="0">
                  <a:pos x="T0" y="T1"/>
                </a:cxn>
                <a:cxn ang="0">
                  <a:pos x="T2" y="T3"/>
                </a:cxn>
                <a:cxn ang="0">
                  <a:pos x="T4" y="T5"/>
                </a:cxn>
                <a:cxn ang="0">
                  <a:pos x="T6" y="T7"/>
                </a:cxn>
              </a:cxnLst>
              <a:rect l="0" t="0" r="r" b="b"/>
              <a:pathLst>
                <a:path w="3" h="17">
                  <a:moveTo>
                    <a:pt x="3" y="0"/>
                  </a:moveTo>
                  <a:lnTo>
                    <a:pt x="1" y="17"/>
                  </a:lnTo>
                  <a:lnTo>
                    <a:pt x="0" y="0"/>
                  </a:lnTo>
                  <a:lnTo>
                    <a:pt x="3"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4" name="Freeform 245"/>
            <p:cNvSpPr>
              <a:spLocks/>
            </p:cNvSpPr>
            <p:nvPr/>
          </p:nvSpPr>
          <p:spPr bwMode="auto">
            <a:xfrm>
              <a:off x="5035551" y="6126163"/>
              <a:ext cx="3175" cy="26988"/>
            </a:xfrm>
            <a:custGeom>
              <a:avLst/>
              <a:gdLst>
                <a:gd name="T0" fmla="*/ 2 w 2"/>
                <a:gd name="T1" fmla="*/ 0 h 17"/>
                <a:gd name="T2" fmla="*/ 2 w 2"/>
                <a:gd name="T3" fmla="*/ 17 h 17"/>
                <a:gd name="T4" fmla="*/ 0 w 2"/>
                <a:gd name="T5" fmla="*/ 0 h 17"/>
                <a:gd name="T6" fmla="*/ 2 w 2"/>
                <a:gd name="T7" fmla="*/ 0 h 17"/>
              </a:gdLst>
              <a:ahLst/>
              <a:cxnLst>
                <a:cxn ang="0">
                  <a:pos x="T0" y="T1"/>
                </a:cxn>
                <a:cxn ang="0">
                  <a:pos x="T2" y="T3"/>
                </a:cxn>
                <a:cxn ang="0">
                  <a:pos x="T4" y="T5"/>
                </a:cxn>
                <a:cxn ang="0">
                  <a:pos x="T6" y="T7"/>
                </a:cxn>
              </a:cxnLst>
              <a:rect l="0" t="0" r="r" b="b"/>
              <a:pathLst>
                <a:path w="2" h="17">
                  <a:moveTo>
                    <a:pt x="2" y="0"/>
                  </a:moveTo>
                  <a:lnTo>
                    <a:pt x="2" y="17"/>
                  </a:lnTo>
                  <a:lnTo>
                    <a:pt x="0" y="0"/>
                  </a:lnTo>
                  <a:lnTo>
                    <a:pt x="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5" name="Freeform 246"/>
            <p:cNvSpPr>
              <a:spLocks/>
            </p:cNvSpPr>
            <p:nvPr/>
          </p:nvSpPr>
          <p:spPr bwMode="auto">
            <a:xfrm>
              <a:off x="5053013" y="6126163"/>
              <a:ext cx="4763" cy="26988"/>
            </a:xfrm>
            <a:custGeom>
              <a:avLst/>
              <a:gdLst>
                <a:gd name="T0" fmla="*/ 3 w 3"/>
                <a:gd name="T1" fmla="*/ 0 h 17"/>
                <a:gd name="T2" fmla="*/ 2 w 3"/>
                <a:gd name="T3" fmla="*/ 17 h 17"/>
                <a:gd name="T4" fmla="*/ 0 w 3"/>
                <a:gd name="T5" fmla="*/ 0 h 17"/>
                <a:gd name="T6" fmla="*/ 3 w 3"/>
                <a:gd name="T7" fmla="*/ 0 h 17"/>
              </a:gdLst>
              <a:ahLst/>
              <a:cxnLst>
                <a:cxn ang="0">
                  <a:pos x="T0" y="T1"/>
                </a:cxn>
                <a:cxn ang="0">
                  <a:pos x="T2" y="T3"/>
                </a:cxn>
                <a:cxn ang="0">
                  <a:pos x="T4" y="T5"/>
                </a:cxn>
                <a:cxn ang="0">
                  <a:pos x="T6" y="T7"/>
                </a:cxn>
              </a:cxnLst>
              <a:rect l="0" t="0" r="r" b="b"/>
              <a:pathLst>
                <a:path w="3" h="17">
                  <a:moveTo>
                    <a:pt x="3" y="0"/>
                  </a:moveTo>
                  <a:lnTo>
                    <a:pt x="2" y="17"/>
                  </a:lnTo>
                  <a:lnTo>
                    <a:pt x="0" y="0"/>
                  </a:lnTo>
                  <a:lnTo>
                    <a:pt x="3"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6" name="Freeform 247"/>
            <p:cNvSpPr>
              <a:spLocks/>
            </p:cNvSpPr>
            <p:nvPr/>
          </p:nvSpPr>
          <p:spPr bwMode="auto">
            <a:xfrm>
              <a:off x="5072063" y="6126163"/>
              <a:ext cx="3175" cy="26988"/>
            </a:xfrm>
            <a:custGeom>
              <a:avLst/>
              <a:gdLst>
                <a:gd name="T0" fmla="*/ 2 w 2"/>
                <a:gd name="T1" fmla="*/ 0 h 17"/>
                <a:gd name="T2" fmla="*/ 2 w 2"/>
                <a:gd name="T3" fmla="*/ 17 h 17"/>
                <a:gd name="T4" fmla="*/ 0 w 2"/>
                <a:gd name="T5" fmla="*/ 0 h 17"/>
                <a:gd name="T6" fmla="*/ 2 w 2"/>
                <a:gd name="T7" fmla="*/ 0 h 17"/>
              </a:gdLst>
              <a:ahLst/>
              <a:cxnLst>
                <a:cxn ang="0">
                  <a:pos x="T0" y="T1"/>
                </a:cxn>
                <a:cxn ang="0">
                  <a:pos x="T2" y="T3"/>
                </a:cxn>
                <a:cxn ang="0">
                  <a:pos x="T4" y="T5"/>
                </a:cxn>
                <a:cxn ang="0">
                  <a:pos x="T6" y="T7"/>
                </a:cxn>
              </a:cxnLst>
              <a:rect l="0" t="0" r="r" b="b"/>
              <a:pathLst>
                <a:path w="2" h="17">
                  <a:moveTo>
                    <a:pt x="2" y="0"/>
                  </a:moveTo>
                  <a:lnTo>
                    <a:pt x="2" y="17"/>
                  </a:lnTo>
                  <a:lnTo>
                    <a:pt x="0" y="0"/>
                  </a:lnTo>
                  <a:lnTo>
                    <a:pt x="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7" name="Freeform 248"/>
            <p:cNvSpPr>
              <a:spLocks/>
            </p:cNvSpPr>
            <p:nvPr/>
          </p:nvSpPr>
          <p:spPr bwMode="auto">
            <a:xfrm>
              <a:off x="5089526" y="6126163"/>
              <a:ext cx="4763" cy="26988"/>
            </a:xfrm>
            <a:custGeom>
              <a:avLst/>
              <a:gdLst>
                <a:gd name="T0" fmla="*/ 3 w 3"/>
                <a:gd name="T1" fmla="*/ 0 h 17"/>
                <a:gd name="T2" fmla="*/ 2 w 3"/>
                <a:gd name="T3" fmla="*/ 17 h 17"/>
                <a:gd name="T4" fmla="*/ 0 w 3"/>
                <a:gd name="T5" fmla="*/ 0 h 17"/>
                <a:gd name="T6" fmla="*/ 3 w 3"/>
                <a:gd name="T7" fmla="*/ 0 h 17"/>
              </a:gdLst>
              <a:ahLst/>
              <a:cxnLst>
                <a:cxn ang="0">
                  <a:pos x="T0" y="T1"/>
                </a:cxn>
                <a:cxn ang="0">
                  <a:pos x="T2" y="T3"/>
                </a:cxn>
                <a:cxn ang="0">
                  <a:pos x="T4" y="T5"/>
                </a:cxn>
                <a:cxn ang="0">
                  <a:pos x="T6" y="T7"/>
                </a:cxn>
              </a:cxnLst>
              <a:rect l="0" t="0" r="r" b="b"/>
              <a:pathLst>
                <a:path w="3" h="17">
                  <a:moveTo>
                    <a:pt x="3" y="0"/>
                  </a:moveTo>
                  <a:lnTo>
                    <a:pt x="2" y="17"/>
                  </a:lnTo>
                  <a:lnTo>
                    <a:pt x="0" y="0"/>
                  </a:lnTo>
                  <a:lnTo>
                    <a:pt x="3"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8" name="Freeform 249"/>
            <p:cNvSpPr>
              <a:spLocks/>
            </p:cNvSpPr>
            <p:nvPr/>
          </p:nvSpPr>
          <p:spPr bwMode="auto">
            <a:xfrm>
              <a:off x="5110163" y="6126163"/>
              <a:ext cx="1588" cy="26988"/>
            </a:xfrm>
            <a:custGeom>
              <a:avLst/>
              <a:gdLst>
                <a:gd name="T0" fmla="*/ 1 w 1"/>
                <a:gd name="T1" fmla="*/ 0 h 17"/>
                <a:gd name="T2" fmla="*/ 1 w 1"/>
                <a:gd name="T3" fmla="*/ 17 h 17"/>
                <a:gd name="T4" fmla="*/ 0 w 1"/>
                <a:gd name="T5" fmla="*/ 0 h 17"/>
                <a:gd name="T6" fmla="*/ 1 w 1"/>
                <a:gd name="T7" fmla="*/ 0 h 17"/>
              </a:gdLst>
              <a:ahLst/>
              <a:cxnLst>
                <a:cxn ang="0">
                  <a:pos x="T0" y="T1"/>
                </a:cxn>
                <a:cxn ang="0">
                  <a:pos x="T2" y="T3"/>
                </a:cxn>
                <a:cxn ang="0">
                  <a:pos x="T4" y="T5"/>
                </a:cxn>
                <a:cxn ang="0">
                  <a:pos x="T6" y="T7"/>
                </a:cxn>
              </a:cxnLst>
              <a:rect l="0" t="0" r="r" b="b"/>
              <a:pathLst>
                <a:path w="1" h="17">
                  <a:moveTo>
                    <a:pt x="1" y="0"/>
                  </a:moveTo>
                  <a:lnTo>
                    <a:pt x="1" y="17"/>
                  </a:lnTo>
                  <a:lnTo>
                    <a:pt x="0" y="0"/>
                  </a:lnTo>
                  <a:lnTo>
                    <a:pt x="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9" name="Freeform 250"/>
            <p:cNvSpPr>
              <a:spLocks/>
            </p:cNvSpPr>
            <p:nvPr/>
          </p:nvSpPr>
          <p:spPr bwMode="auto">
            <a:xfrm>
              <a:off x="5129213" y="6126163"/>
              <a:ext cx="3175" cy="26988"/>
            </a:xfrm>
            <a:custGeom>
              <a:avLst/>
              <a:gdLst>
                <a:gd name="T0" fmla="*/ 2 w 2"/>
                <a:gd name="T1" fmla="*/ 0 h 17"/>
                <a:gd name="T2" fmla="*/ 0 w 2"/>
                <a:gd name="T3" fmla="*/ 17 h 17"/>
                <a:gd name="T4" fmla="*/ 0 w 2"/>
                <a:gd name="T5" fmla="*/ 0 h 17"/>
                <a:gd name="T6" fmla="*/ 2 w 2"/>
                <a:gd name="T7" fmla="*/ 0 h 17"/>
              </a:gdLst>
              <a:ahLst/>
              <a:cxnLst>
                <a:cxn ang="0">
                  <a:pos x="T0" y="T1"/>
                </a:cxn>
                <a:cxn ang="0">
                  <a:pos x="T2" y="T3"/>
                </a:cxn>
                <a:cxn ang="0">
                  <a:pos x="T4" y="T5"/>
                </a:cxn>
                <a:cxn ang="0">
                  <a:pos x="T6" y="T7"/>
                </a:cxn>
              </a:cxnLst>
              <a:rect l="0" t="0" r="r" b="b"/>
              <a:pathLst>
                <a:path w="2" h="17">
                  <a:moveTo>
                    <a:pt x="2" y="0"/>
                  </a:moveTo>
                  <a:lnTo>
                    <a:pt x="0" y="17"/>
                  </a:lnTo>
                  <a:lnTo>
                    <a:pt x="0" y="0"/>
                  </a:lnTo>
                  <a:lnTo>
                    <a:pt x="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0" name="Freeform 251"/>
            <p:cNvSpPr>
              <a:spLocks/>
            </p:cNvSpPr>
            <p:nvPr/>
          </p:nvSpPr>
          <p:spPr bwMode="auto">
            <a:xfrm>
              <a:off x="5146676" y="6126163"/>
              <a:ext cx="4763" cy="26988"/>
            </a:xfrm>
            <a:custGeom>
              <a:avLst/>
              <a:gdLst>
                <a:gd name="T0" fmla="*/ 3 w 3"/>
                <a:gd name="T1" fmla="*/ 0 h 17"/>
                <a:gd name="T2" fmla="*/ 2 w 3"/>
                <a:gd name="T3" fmla="*/ 17 h 17"/>
                <a:gd name="T4" fmla="*/ 0 w 3"/>
                <a:gd name="T5" fmla="*/ 0 h 17"/>
                <a:gd name="T6" fmla="*/ 3 w 3"/>
                <a:gd name="T7" fmla="*/ 0 h 17"/>
              </a:gdLst>
              <a:ahLst/>
              <a:cxnLst>
                <a:cxn ang="0">
                  <a:pos x="T0" y="T1"/>
                </a:cxn>
                <a:cxn ang="0">
                  <a:pos x="T2" y="T3"/>
                </a:cxn>
                <a:cxn ang="0">
                  <a:pos x="T4" y="T5"/>
                </a:cxn>
                <a:cxn ang="0">
                  <a:pos x="T6" y="T7"/>
                </a:cxn>
              </a:cxnLst>
              <a:rect l="0" t="0" r="r" b="b"/>
              <a:pathLst>
                <a:path w="3" h="17">
                  <a:moveTo>
                    <a:pt x="3" y="0"/>
                  </a:moveTo>
                  <a:lnTo>
                    <a:pt x="2" y="17"/>
                  </a:lnTo>
                  <a:lnTo>
                    <a:pt x="0" y="0"/>
                  </a:lnTo>
                  <a:lnTo>
                    <a:pt x="3"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1" name="Freeform 252"/>
            <p:cNvSpPr>
              <a:spLocks/>
            </p:cNvSpPr>
            <p:nvPr/>
          </p:nvSpPr>
          <p:spPr bwMode="auto">
            <a:xfrm>
              <a:off x="5167313" y="6126163"/>
              <a:ext cx="1588" cy="26988"/>
            </a:xfrm>
            <a:custGeom>
              <a:avLst/>
              <a:gdLst>
                <a:gd name="T0" fmla="*/ 1 w 1"/>
                <a:gd name="T1" fmla="*/ 0 h 17"/>
                <a:gd name="T2" fmla="*/ 0 w 1"/>
                <a:gd name="T3" fmla="*/ 17 h 17"/>
                <a:gd name="T4" fmla="*/ 0 w 1"/>
                <a:gd name="T5" fmla="*/ 0 h 17"/>
                <a:gd name="T6" fmla="*/ 1 w 1"/>
                <a:gd name="T7" fmla="*/ 0 h 17"/>
              </a:gdLst>
              <a:ahLst/>
              <a:cxnLst>
                <a:cxn ang="0">
                  <a:pos x="T0" y="T1"/>
                </a:cxn>
                <a:cxn ang="0">
                  <a:pos x="T2" y="T3"/>
                </a:cxn>
                <a:cxn ang="0">
                  <a:pos x="T4" y="T5"/>
                </a:cxn>
                <a:cxn ang="0">
                  <a:pos x="T6" y="T7"/>
                </a:cxn>
              </a:cxnLst>
              <a:rect l="0" t="0" r="r" b="b"/>
              <a:pathLst>
                <a:path w="1" h="17">
                  <a:moveTo>
                    <a:pt x="1" y="0"/>
                  </a:moveTo>
                  <a:lnTo>
                    <a:pt x="0" y="17"/>
                  </a:lnTo>
                  <a:lnTo>
                    <a:pt x="0" y="0"/>
                  </a:lnTo>
                  <a:lnTo>
                    <a:pt x="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2" name="Freeform 253"/>
            <p:cNvSpPr>
              <a:spLocks/>
            </p:cNvSpPr>
            <p:nvPr/>
          </p:nvSpPr>
          <p:spPr bwMode="auto">
            <a:xfrm>
              <a:off x="5184776" y="6126163"/>
              <a:ext cx="4763" cy="26988"/>
            </a:xfrm>
            <a:custGeom>
              <a:avLst/>
              <a:gdLst>
                <a:gd name="T0" fmla="*/ 2 w 2"/>
                <a:gd name="T1" fmla="*/ 0 h 11"/>
                <a:gd name="T2" fmla="*/ 1 w 2"/>
                <a:gd name="T3" fmla="*/ 11 h 11"/>
                <a:gd name="T4" fmla="*/ 0 w 2"/>
                <a:gd name="T5" fmla="*/ 0 h 11"/>
                <a:gd name="T6" fmla="*/ 1 w 2"/>
                <a:gd name="T7" fmla="*/ 0 h 11"/>
                <a:gd name="T8" fmla="*/ 2 w 2"/>
                <a:gd name="T9" fmla="*/ 0 h 11"/>
              </a:gdLst>
              <a:ahLst/>
              <a:cxnLst>
                <a:cxn ang="0">
                  <a:pos x="T0" y="T1"/>
                </a:cxn>
                <a:cxn ang="0">
                  <a:pos x="T2" y="T3"/>
                </a:cxn>
                <a:cxn ang="0">
                  <a:pos x="T4" y="T5"/>
                </a:cxn>
                <a:cxn ang="0">
                  <a:pos x="T6" y="T7"/>
                </a:cxn>
                <a:cxn ang="0">
                  <a:pos x="T8" y="T9"/>
                </a:cxn>
              </a:cxnLst>
              <a:rect l="0" t="0" r="r" b="b"/>
              <a:pathLst>
                <a:path w="2" h="11">
                  <a:moveTo>
                    <a:pt x="2" y="0"/>
                  </a:moveTo>
                  <a:cubicBezTo>
                    <a:pt x="1" y="11"/>
                    <a:pt x="1" y="11"/>
                    <a:pt x="1" y="11"/>
                  </a:cubicBezTo>
                  <a:cubicBezTo>
                    <a:pt x="0" y="0"/>
                    <a:pt x="0" y="0"/>
                    <a:pt x="0" y="0"/>
                  </a:cubicBezTo>
                  <a:cubicBezTo>
                    <a:pt x="1" y="0"/>
                    <a:pt x="1" y="0"/>
                    <a:pt x="1" y="0"/>
                  </a:cubicBezTo>
                  <a:cubicBezTo>
                    <a:pt x="1" y="0"/>
                    <a:pt x="1" y="0"/>
                    <a:pt x="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3" name="Freeform 254"/>
            <p:cNvSpPr>
              <a:spLocks/>
            </p:cNvSpPr>
            <p:nvPr/>
          </p:nvSpPr>
          <p:spPr bwMode="auto">
            <a:xfrm>
              <a:off x="4854576" y="7424738"/>
              <a:ext cx="12700" cy="96838"/>
            </a:xfrm>
            <a:custGeom>
              <a:avLst/>
              <a:gdLst>
                <a:gd name="T0" fmla="*/ 0 w 8"/>
                <a:gd name="T1" fmla="*/ 61 h 61"/>
                <a:gd name="T2" fmla="*/ 3 w 8"/>
                <a:gd name="T3" fmla="*/ 0 h 61"/>
                <a:gd name="T4" fmla="*/ 8 w 8"/>
                <a:gd name="T5" fmla="*/ 61 h 61"/>
                <a:gd name="T6" fmla="*/ 0 w 8"/>
                <a:gd name="T7" fmla="*/ 61 h 61"/>
              </a:gdLst>
              <a:ahLst/>
              <a:cxnLst>
                <a:cxn ang="0">
                  <a:pos x="T0" y="T1"/>
                </a:cxn>
                <a:cxn ang="0">
                  <a:pos x="T2" y="T3"/>
                </a:cxn>
                <a:cxn ang="0">
                  <a:pos x="T4" y="T5"/>
                </a:cxn>
                <a:cxn ang="0">
                  <a:pos x="T6" y="T7"/>
                </a:cxn>
              </a:cxnLst>
              <a:rect l="0" t="0" r="r" b="b"/>
              <a:pathLst>
                <a:path w="8" h="61">
                  <a:moveTo>
                    <a:pt x="0" y="61"/>
                  </a:moveTo>
                  <a:lnTo>
                    <a:pt x="3" y="0"/>
                  </a:lnTo>
                  <a:lnTo>
                    <a:pt x="8" y="61"/>
                  </a:lnTo>
                  <a:lnTo>
                    <a:pt x="0" y="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4" name="Freeform 255"/>
            <p:cNvSpPr>
              <a:spLocks/>
            </p:cNvSpPr>
            <p:nvPr/>
          </p:nvSpPr>
          <p:spPr bwMode="auto">
            <a:xfrm>
              <a:off x="4875213" y="7424738"/>
              <a:ext cx="11113" cy="96838"/>
            </a:xfrm>
            <a:custGeom>
              <a:avLst/>
              <a:gdLst>
                <a:gd name="T0" fmla="*/ 0 w 7"/>
                <a:gd name="T1" fmla="*/ 61 h 61"/>
                <a:gd name="T2" fmla="*/ 3 w 7"/>
                <a:gd name="T3" fmla="*/ 0 h 61"/>
                <a:gd name="T4" fmla="*/ 7 w 7"/>
                <a:gd name="T5" fmla="*/ 61 h 61"/>
                <a:gd name="T6" fmla="*/ 0 w 7"/>
                <a:gd name="T7" fmla="*/ 61 h 61"/>
              </a:gdLst>
              <a:ahLst/>
              <a:cxnLst>
                <a:cxn ang="0">
                  <a:pos x="T0" y="T1"/>
                </a:cxn>
                <a:cxn ang="0">
                  <a:pos x="T2" y="T3"/>
                </a:cxn>
                <a:cxn ang="0">
                  <a:pos x="T4" y="T5"/>
                </a:cxn>
                <a:cxn ang="0">
                  <a:pos x="T6" y="T7"/>
                </a:cxn>
              </a:cxnLst>
              <a:rect l="0" t="0" r="r" b="b"/>
              <a:pathLst>
                <a:path w="7" h="61">
                  <a:moveTo>
                    <a:pt x="0" y="61"/>
                  </a:moveTo>
                  <a:lnTo>
                    <a:pt x="3" y="0"/>
                  </a:lnTo>
                  <a:lnTo>
                    <a:pt x="7" y="61"/>
                  </a:lnTo>
                  <a:lnTo>
                    <a:pt x="0" y="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5" name="Freeform 256"/>
            <p:cNvSpPr>
              <a:spLocks/>
            </p:cNvSpPr>
            <p:nvPr/>
          </p:nvSpPr>
          <p:spPr bwMode="auto">
            <a:xfrm>
              <a:off x="4894263" y="7424738"/>
              <a:ext cx="12700" cy="96838"/>
            </a:xfrm>
            <a:custGeom>
              <a:avLst/>
              <a:gdLst>
                <a:gd name="T0" fmla="*/ 0 w 8"/>
                <a:gd name="T1" fmla="*/ 61 h 61"/>
                <a:gd name="T2" fmla="*/ 5 w 8"/>
                <a:gd name="T3" fmla="*/ 0 h 61"/>
                <a:gd name="T4" fmla="*/ 8 w 8"/>
                <a:gd name="T5" fmla="*/ 61 h 61"/>
                <a:gd name="T6" fmla="*/ 0 w 8"/>
                <a:gd name="T7" fmla="*/ 61 h 61"/>
              </a:gdLst>
              <a:ahLst/>
              <a:cxnLst>
                <a:cxn ang="0">
                  <a:pos x="T0" y="T1"/>
                </a:cxn>
                <a:cxn ang="0">
                  <a:pos x="T2" y="T3"/>
                </a:cxn>
                <a:cxn ang="0">
                  <a:pos x="T4" y="T5"/>
                </a:cxn>
                <a:cxn ang="0">
                  <a:pos x="T6" y="T7"/>
                </a:cxn>
              </a:cxnLst>
              <a:rect l="0" t="0" r="r" b="b"/>
              <a:pathLst>
                <a:path w="8" h="61">
                  <a:moveTo>
                    <a:pt x="0" y="61"/>
                  </a:moveTo>
                  <a:lnTo>
                    <a:pt x="5" y="0"/>
                  </a:lnTo>
                  <a:lnTo>
                    <a:pt x="8" y="61"/>
                  </a:lnTo>
                  <a:lnTo>
                    <a:pt x="0" y="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6" name="Freeform 257"/>
            <p:cNvSpPr>
              <a:spLocks/>
            </p:cNvSpPr>
            <p:nvPr/>
          </p:nvSpPr>
          <p:spPr bwMode="auto">
            <a:xfrm>
              <a:off x="4914901" y="7424738"/>
              <a:ext cx="11113" cy="96838"/>
            </a:xfrm>
            <a:custGeom>
              <a:avLst/>
              <a:gdLst>
                <a:gd name="T0" fmla="*/ 0 w 7"/>
                <a:gd name="T1" fmla="*/ 61 h 61"/>
                <a:gd name="T2" fmla="*/ 4 w 7"/>
                <a:gd name="T3" fmla="*/ 0 h 61"/>
                <a:gd name="T4" fmla="*/ 7 w 7"/>
                <a:gd name="T5" fmla="*/ 61 h 61"/>
                <a:gd name="T6" fmla="*/ 0 w 7"/>
                <a:gd name="T7" fmla="*/ 61 h 61"/>
              </a:gdLst>
              <a:ahLst/>
              <a:cxnLst>
                <a:cxn ang="0">
                  <a:pos x="T0" y="T1"/>
                </a:cxn>
                <a:cxn ang="0">
                  <a:pos x="T2" y="T3"/>
                </a:cxn>
                <a:cxn ang="0">
                  <a:pos x="T4" y="T5"/>
                </a:cxn>
                <a:cxn ang="0">
                  <a:pos x="T6" y="T7"/>
                </a:cxn>
              </a:cxnLst>
              <a:rect l="0" t="0" r="r" b="b"/>
              <a:pathLst>
                <a:path w="7" h="61">
                  <a:moveTo>
                    <a:pt x="0" y="61"/>
                  </a:moveTo>
                  <a:lnTo>
                    <a:pt x="4" y="0"/>
                  </a:lnTo>
                  <a:lnTo>
                    <a:pt x="7" y="61"/>
                  </a:lnTo>
                  <a:lnTo>
                    <a:pt x="0" y="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7" name="Freeform 258"/>
            <p:cNvSpPr>
              <a:spLocks/>
            </p:cNvSpPr>
            <p:nvPr/>
          </p:nvSpPr>
          <p:spPr bwMode="auto">
            <a:xfrm>
              <a:off x="4937126" y="7424738"/>
              <a:ext cx="11113" cy="96838"/>
            </a:xfrm>
            <a:custGeom>
              <a:avLst/>
              <a:gdLst>
                <a:gd name="T0" fmla="*/ 0 w 7"/>
                <a:gd name="T1" fmla="*/ 61 h 61"/>
                <a:gd name="T2" fmla="*/ 3 w 7"/>
                <a:gd name="T3" fmla="*/ 0 h 61"/>
                <a:gd name="T4" fmla="*/ 7 w 7"/>
                <a:gd name="T5" fmla="*/ 61 h 61"/>
                <a:gd name="T6" fmla="*/ 0 w 7"/>
                <a:gd name="T7" fmla="*/ 61 h 61"/>
              </a:gdLst>
              <a:ahLst/>
              <a:cxnLst>
                <a:cxn ang="0">
                  <a:pos x="T0" y="T1"/>
                </a:cxn>
                <a:cxn ang="0">
                  <a:pos x="T2" y="T3"/>
                </a:cxn>
                <a:cxn ang="0">
                  <a:pos x="T4" y="T5"/>
                </a:cxn>
                <a:cxn ang="0">
                  <a:pos x="T6" y="T7"/>
                </a:cxn>
              </a:cxnLst>
              <a:rect l="0" t="0" r="r" b="b"/>
              <a:pathLst>
                <a:path w="7" h="61">
                  <a:moveTo>
                    <a:pt x="0" y="61"/>
                  </a:moveTo>
                  <a:lnTo>
                    <a:pt x="3" y="0"/>
                  </a:lnTo>
                  <a:lnTo>
                    <a:pt x="7" y="61"/>
                  </a:lnTo>
                  <a:lnTo>
                    <a:pt x="0" y="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8" name="Freeform 259"/>
            <p:cNvSpPr>
              <a:spLocks/>
            </p:cNvSpPr>
            <p:nvPr/>
          </p:nvSpPr>
          <p:spPr bwMode="auto">
            <a:xfrm>
              <a:off x="4956176" y="7424738"/>
              <a:ext cx="12700" cy="96838"/>
            </a:xfrm>
            <a:custGeom>
              <a:avLst/>
              <a:gdLst>
                <a:gd name="T0" fmla="*/ 0 w 8"/>
                <a:gd name="T1" fmla="*/ 61 h 61"/>
                <a:gd name="T2" fmla="*/ 3 w 8"/>
                <a:gd name="T3" fmla="*/ 0 h 61"/>
                <a:gd name="T4" fmla="*/ 8 w 8"/>
                <a:gd name="T5" fmla="*/ 61 h 61"/>
                <a:gd name="T6" fmla="*/ 0 w 8"/>
                <a:gd name="T7" fmla="*/ 61 h 61"/>
              </a:gdLst>
              <a:ahLst/>
              <a:cxnLst>
                <a:cxn ang="0">
                  <a:pos x="T0" y="T1"/>
                </a:cxn>
                <a:cxn ang="0">
                  <a:pos x="T2" y="T3"/>
                </a:cxn>
                <a:cxn ang="0">
                  <a:pos x="T4" y="T5"/>
                </a:cxn>
                <a:cxn ang="0">
                  <a:pos x="T6" y="T7"/>
                </a:cxn>
              </a:cxnLst>
              <a:rect l="0" t="0" r="r" b="b"/>
              <a:pathLst>
                <a:path w="8" h="61">
                  <a:moveTo>
                    <a:pt x="0" y="61"/>
                  </a:moveTo>
                  <a:lnTo>
                    <a:pt x="3" y="0"/>
                  </a:lnTo>
                  <a:lnTo>
                    <a:pt x="8" y="61"/>
                  </a:lnTo>
                  <a:lnTo>
                    <a:pt x="0" y="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9" name="Freeform 260"/>
            <p:cNvSpPr>
              <a:spLocks/>
            </p:cNvSpPr>
            <p:nvPr/>
          </p:nvSpPr>
          <p:spPr bwMode="auto">
            <a:xfrm>
              <a:off x="4976813" y="7424738"/>
              <a:ext cx="11113" cy="96838"/>
            </a:xfrm>
            <a:custGeom>
              <a:avLst/>
              <a:gdLst>
                <a:gd name="T0" fmla="*/ 0 w 7"/>
                <a:gd name="T1" fmla="*/ 61 h 61"/>
                <a:gd name="T2" fmla="*/ 4 w 7"/>
                <a:gd name="T3" fmla="*/ 0 h 61"/>
                <a:gd name="T4" fmla="*/ 7 w 7"/>
                <a:gd name="T5" fmla="*/ 61 h 61"/>
                <a:gd name="T6" fmla="*/ 0 w 7"/>
                <a:gd name="T7" fmla="*/ 61 h 61"/>
              </a:gdLst>
              <a:ahLst/>
              <a:cxnLst>
                <a:cxn ang="0">
                  <a:pos x="T0" y="T1"/>
                </a:cxn>
                <a:cxn ang="0">
                  <a:pos x="T2" y="T3"/>
                </a:cxn>
                <a:cxn ang="0">
                  <a:pos x="T4" y="T5"/>
                </a:cxn>
                <a:cxn ang="0">
                  <a:pos x="T6" y="T7"/>
                </a:cxn>
              </a:cxnLst>
              <a:rect l="0" t="0" r="r" b="b"/>
              <a:pathLst>
                <a:path w="7" h="61">
                  <a:moveTo>
                    <a:pt x="0" y="61"/>
                  </a:moveTo>
                  <a:lnTo>
                    <a:pt x="4" y="0"/>
                  </a:lnTo>
                  <a:lnTo>
                    <a:pt x="7" y="61"/>
                  </a:lnTo>
                  <a:lnTo>
                    <a:pt x="0" y="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0" name="Freeform 261"/>
            <p:cNvSpPr>
              <a:spLocks/>
            </p:cNvSpPr>
            <p:nvPr/>
          </p:nvSpPr>
          <p:spPr bwMode="auto">
            <a:xfrm>
              <a:off x="4995863" y="7424738"/>
              <a:ext cx="12700" cy="96838"/>
            </a:xfrm>
            <a:custGeom>
              <a:avLst/>
              <a:gdLst>
                <a:gd name="T0" fmla="*/ 0 w 8"/>
                <a:gd name="T1" fmla="*/ 61 h 61"/>
                <a:gd name="T2" fmla="*/ 5 w 8"/>
                <a:gd name="T3" fmla="*/ 0 h 61"/>
                <a:gd name="T4" fmla="*/ 8 w 8"/>
                <a:gd name="T5" fmla="*/ 61 h 61"/>
                <a:gd name="T6" fmla="*/ 0 w 8"/>
                <a:gd name="T7" fmla="*/ 61 h 61"/>
              </a:gdLst>
              <a:ahLst/>
              <a:cxnLst>
                <a:cxn ang="0">
                  <a:pos x="T0" y="T1"/>
                </a:cxn>
                <a:cxn ang="0">
                  <a:pos x="T2" y="T3"/>
                </a:cxn>
                <a:cxn ang="0">
                  <a:pos x="T4" y="T5"/>
                </a:cxn>
                <a:cxn ang="0">
                  <a:pos x="T6" y="T7"/>
                </a:cxn>
              </a:cxnLst>
              <a:rect l="0" t="0" r="r" b="b"/>
              <a:pathLst>
                <a:path w="8" h="61">
                  <a:moveTo>
                    <a:pt x="0" y="61"/>
                  </a:moveTo>
                  <a:lnTo>
                    <a:pt x="5" y="0"/>
                  </a:lnTo>
                  <a:lnTo>
                    <a:pt x="8" y="61"/>
                  </a:lnTo>
                  <a:lnTo>
                    <a:pt x="0" y="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1" name="Freeform 262"/>
            <p:cNvSpPr>
              <a:spLocks/>
            </p:cNvSpPr>
            <p:nvPr/>
          </p:nvSpPr>
          <p:spPr bwMode="auto">
            <a:xfrm>
              <a:off x="5018088" y="7424738"/>
              <a:ext cx="12700" cy="96838"/>
            </a:xfrm>
            <a:custGeom>
              <a:avLst/>
              <a:gdLst>
                <a:gd name="T0" fmla="*/ 0 w 8"/>
                <a:gd name="T1" fmla="*/ 61 h 61"/>
                <a:gd name="T2" fmla="*/ 3 w 8"/>
                <a:gd name="T3" fmla="*/ 0 h 61"/>
                <a:gd name="T4" fmla="*/ 8 w 8"/>
                <a:gd name="T5" fmla="*/ 61 h 61"/>
                <a:gd name="T6" fmla="*/ 0 w 8"/>
                <a:gd name="T7" fmla="*/ 61 h 61"/>
              </a:gdLst>
              <a:ahLst/>
              <a:cxnLst>
                <a:cxn ang="0">
                  <a:pos x="T0" y="T1"/>
                </a:cxn>
                <a:cxn ang="0">
                  <a:pos x="T2" y="T3"/>
                </a:cxn>
                <a:cxn ang="0">
                  <a:pos x="T4" y="T5"/>
                </a:cxn>
                <a:cxn ang="0">
                  <a:pos x="T6" y="T7"/>
                </a:cxn>
              </a:cxnLst>
              <a:rect l="0" t="0" r="r" b="b"/>
              <a:pathLst>
                <a:path w="8" h="61">
                  <a:moveTo>
                    <a:pt x="0" y="61"/>
                  </a:moveTo>
                  <a:lnTo>
                    <a:pt x="3" y="0"/>
                  </a:lnTo>
                  <a:lnTo>
                    <a:pt x="8" y="61"/>
                  </a:lnTo>
                  <a:lnTo>
                    <a:pt x="0" y="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2" name="Freeform 263"/>
            <p:cNvSpPr>
              <a:spLocks/>
            </p:cNvSpPr>
            <p:nvPr/>
          </p:nvSpPr>
          <p:spPr bwMode="auto">
            <a:xfrm>
              <a:off x="5038726" y="7424738"/>
              <a:ext cx="11113" cy="96838"/>
            </a:xfrm>
            <a:custGeom>
              <a:avLst/>
              <a:gdLst>
                <a:gd name="T0" fmla="*/ 0 w 7"/>
                <a:gd name="T1" fmla="*/ 61 h 61"/>
                <a:gd name="T2" fmla="*/ 3 w 7"/>
                <a:gd name="T3" fmla="*/ 0 h 61"/>
                <a:gd name="T4" fmla="*/ 7 w 7"/>
                <a:gd name="T5" fmla="*/ 61 h 61"/>
                <a:gd name="T6" fmla="*/ 0 w 7"/>
                <a:gd name="T7" fmla="*/ 61 h 61"/>
              </a:gdLst>
              <a:ahLst/>
              <a:cxnLst>
                <a:cxn ang="0">
                  <a:pos x="T0" y="T1"/>
                </a:cxn>
                <a:cxn ang="0">
                  <a:pos x="T2" y="T3"/>
                </a:cxn>
                <a:cxn ang="0">
                  <a:pos x="T4" y="T5"/>
                </a:cxn>
                <a:cxn ang="0">
                  <a:pos x="T6" y="T7"/>
                </a:cxn>
              </a:cxnLst>
              <a:rect l="0" t="0" r="r" b="b"/>
              <a:pathLst>
                <a:path w="7" h="61">
                  <a:moveTo>
                    <a:pt x="0" y="61"/>
                  </a:moveTo>
                  <a:lnTo>
                    <a:pt x="3" y="0"/>
                  </a:lnTo>
                  <a:lnTo>
                    <a:pt x="7" y="61"/>
                  </a:lnTo>
                  <a:lnTo>
                    <a:pt x="0" y="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3" name="Freeform 264"/>
            <p:cNvSpPr>
              <a:spLocks/>
            </p:cNvSpPr>
            <p:nvPr/>
          </p:nvSpPr>
          <p:spPr bwMode="auto">
            <a:xfrm>
              <a:off x="5057776" y="7424738"/>
              <a:ext cx="12700" cy="96838"/>
            </a:xfrm>
            <a:custGeom>
              <a:avLst/>
              <a:gdLst>
                <a:gd name="T0" fmla="*/ 0 w 8"/>
                <a:gd name="T1" fmla="*/ 61 h 61"/>
                <a:gd name="T2" fmla="*/ 5 w 8"/>
                <a:gd name="T3" fmla="*/ 0 h 61"/>
                <a:gd name="T4" fmla="*/ 8 w 8"/>
                <a:gd name="T5" fmla="*/ 61 h 61"/>
                <a:gd name="T6" fmla="*/ 0 w 8"/>
                <a:gd name="T7" fmla="*/ 61 h 61"/>
              </a:gdLst>
              <a:ahLst/>
              <a:cxnLst>
                <a:cxn ang="0">
                  <a:pos x="T0" y="T1"/>
                </a:cxn>
                <a:cxn ang="0">
                  <a:pos x="T2" y="T3"/>
                </a:cxn>
                <a:cxn ang="0">
                  <a:pos x="T4" y="T5"/>
                </a:cxn>
                <a:cxn ang="0">
                  <a:pos x="T6" y="T7"/>
                </a:cxn>
              </a:cxnLst>
              <a:rect l="0" t="0" r="r" b="b"/>
              <a:pathLst>
                <a:path w="8" h="61">
                  <a:moveTo>
                    <a:pt x="0" y="61"/>
                  </a:moveTo>
                  <a:lnTo>
                    <a:pt x="5" y="0"/>
                  </a:lnTo>
                  <a:lnTo>
                    <a:pt x="8" y="61"/>
                  </a:lnTo>
                  <a:lnTo>
                    <a:pt x="0" y="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4" name="Freeform 265"/>
            <p:cNvSpPr>
              <a:spLocks/>
            </p:cNvSpPr>
            <p:nvPr/>
          </p:nvSpPr>
          <p:spPr bwMode="auto">
            <a:xfrm>
              <a:off x="5080001" y="7424738"/>
              <a:ext cx="9525" cy="96838"/>
            </a:xfrm>
            <a:custGeom>
              <a:avLst/>
              <a:gdLst>
                <a:gd name="T0" fmla="*/ 0 w 6"/>
                <a:gd name="T1" fmla="*/ 61 h 61"/>
                <a:gd name="T2" fmla="*/ 3 w 6"/>
                <a:gd name="T3" fmla="*/ 0 h 61"/>
                <a:gd name="T4" fmla="*/ 6 w 6"/>
                <a:gd name="T5" fmla="*/ 61 h 61"/>
                <a:gd name="T6" fmla="*/ 0 w 6"/>
                <a:gd name="T7" fmla="*/ 61 h 61"/>
              </a:gdLst>
              <a:ahLst/>
              <a:cxnLst>
                <a:cxn ang="0">
                  <a:pos x="T0" y="T1"/>
                </a:cxn>
                <a:cxn ang="0">
                  <a:pos x="T2" y="T3"/>
                </a:cxn>
                <a:cxn ang="0">
                  <a:pos x="T4" y="T5"/>
                </a:cxn>
                <a:cxn ang="0">
                  <a:pos x="T6" y="T7"/>
                </a:cxn>
              </a:cxnLst>
              <a:rect l="0" t="0" r="r" b="b"/>
              <a:pathLst>
                <a:path w="6" h="61">
                  <a:moveTo>
                    <a:pt x="0" y="61"/>
                  </a:moveTo>
                  <a:lnTo>
                    <a:pt x="3" y="0"/>
                  </a:lnTo>
                  <a:lnTo>
                    <a:pt x="6" y="61"/>
                  </a:lnTo>
                  <a:lnTo>
                    <a:pt x="0" y="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5" name="Freeform 266"/>
            <p:cNvSpPr>
              <a:spLocks/>
            </p:cNvSpPr>
            <p:nvPr/>
          </p:nvSpPr>
          <p:spPr bwMode="auto">
            <a:xfrm>
              <a:off x="5100638" y="7424738"/>
              <a:ext cx="11113" cy="96838"/>
            </a:xfrm>
            <a:custGeom>
              <a:avLst/>
              <a:gdLst>
                <a:gd name="T0" fmla="*/ 0 w 7"/>
                <a:gd name="T1" fmla="*/ 61 h 61"/>
                <a:gd name="T2" fmla="*/ 3 w 7"/>
                <a:gd name="T3" fmla="*/ 0 h 61"/>
                <a:gd name="T4" fmla="*/ 7 w 7"/>
                <a:gd name="T5" fmla="*/ 61 h 61"/>
                <a:gd name="T6" fmla="*/ 0 w 7"/>
                <a:gd name="T7" fmla="*/ 61 h 61"/>
              </a:gdLst>
              <a:ahLst/>
              <a:cxnLst>
                <a:cxn ang="0">
                  <a:pos x="T0" y="T1"/>
                </a:cxn>
                <a:cxn ang="0">
                  <a:pos x="T2" y="T3"/>
                </a:cxn>
                <a:cxn ang="0">
                  <a:pos x="T4" y="T5"/>
                </a:cxn>
                <a:cxn ang="0">
                  <a:pos x="T6" y="T7"/>
                </a:cxn>
              </a:cxnLst>
              <a:rect l="0" t="0" r="r" b="b"/>
              <a:pathLst>
                <a:path w="7" h="61">
                  <a:moveTo>
                    <a:pt x="0" y="61"/>
                  </a:moveTo>
                  <a:lnTo>
                    <a:pt x="3" y="0"/>
                  </a:lnTo>
                  <a:lnTo>
                    <a:pt x="7" y="61"/>
                  </a:lnTo>
                  <a:lnTo>
                    <a:pt x="0" y="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6" name="Freeform 267"/>
            <p:cNvSpPr>
              <a:spLocks/>
            </p:cNvSpPr>
            <p:nvPr/>
          </p:nvSpPr>
          <p:spPr bwMode="auto">
            <a:xfrm>
              <a:off x="5119688" y="7424738"/>
              <a:ext cx="12700" cy="96838"/>
            </a:xfrm>
            <a:custGeom>
              <a:avLst/>
              <a:gdLst>
                <a:gd name="T0" fmla="*/ 0 w 8"/>
                <a:gd name="T1" fmla="*/ 61 h 61"/>
                <a:gd name="T2" fmla="*/ 5 w 8"/>
                <a:gd name="T3" fmla="*/ 0 h 61"/>
                <a:gd name="T4" fmla="*/ 8 w 8"/>
                <a:gd name="T5" fmla="*/ 61 h 61"/>
                <a:gd name="T6" fmla="*/ 0 w 8"/>
                <a:gd name="T7" fmla="*/ 61 h 61"/>
              </a:gdLst>
              <a:ahLst/>
              <a:cxnLst>
                <a:cxn ang="0">
                  <a:pos x="T0" y="T1"/>
                </a:cxn>
                <a:cxn ang="0">
                  <a:pos x="T2" y="T3"/>
                </a:cxn>
                <a:cxn ang="0">
                  <a:pos x="T4" y="T5"/>
                </a:cxn>
                <a:cxn ang="0">
                  <a:pos x="T6" y="T7"/>
                </a:cxn>
              </a:cxnLst>
              <a:rect l="0" t="0" r="r" b="b"/>
              <a:pathLst>
                <a:path w="8" h="61">
                  <a:moveTo>
                    <a:pt x="0" y="61"/>
                  </a:moveTo>
                  <a:lnTo>
                    <a:pt x="5" y="0"/>
                  </a:lnTo>
                  <a:lnTo>
                    <a:pt x="8" y="61"/>
                  </a:lnTo>
                  <a:lnTo>
                    <a:pt x="0" y="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7" name="Freeform 268"/>
            <p:cNvSpPr>
              <a:spLocks/>
            </p:cNvSpPr>
            <p:nvPr/>
          </p:nvSpPr>
          <p:spPr bwMode="auto">
            <a:xfrm>
              <a:off x="5140326" y="7424738"/>
              <a:ext cx="11113" cy="96838"/>
            </a:xfrm>
            <a:custGeom>
              <a:avLst/>
              <a:gdLst>
                <a:gd name="T0" fmla="*/ 0 w 7"/>
                <a:gd name="T1" fmla="*/ 61 h 61"/>
                <a:gd name="T2" fmla="*/ 4 w 7"/>
                <a:gd name="T3" fmla="*/ 0 h 61"/>
                <a:gd name="T4" fmla="*/ 7 w 7"/>
                <a:gd name="T5" fmla="*/ 61 h 61"/>
                <a:gd name="T6" fmla="*/ 0 w 7"/>
                <a:gd name="T7" fmla="*/ 61 h 61"/>
              </a:gdLst>
              <a:ahLst/>
              <a:cxnLst>
                <a:cxn ang="0">
                  <a:pos x="T0" y="T1"/>
                </a:cxn>
                <a:cxn ang="0">
                  <a:pos x="T2" y="T3"/>
                </a:cxn>
                <a:cxn ang="0">
                  <a:pos x="T4" y="T5"/>
                </a:cxn>
                <a:cxn ang="0">
                  <a:pos x="T6" y="T7"/>
                </a:cxn>
              </a:cxnLst>
              <a:rect l="0" t="0" r="r" b="b"/>
              <a:pathLst>
                <a:path w="7" h="61">
                  <a:moveTo>
                    <a:pt x="0" y="61"/>
                  </a:moveTo>
                  <a:lnTo>
                    <a:pt x="4" y="0"/>
                  </a:lnTo>
                  <a:lnTo>
                    <a:pt x="7" y="61"/>
                  </a:lnTo>
                  <a:lnTo>
                    <a:pt x="0" y="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8" name="Freeform 269"/>
            <p:cNvSpPr>
              <a:spLocks/>
            </p:cNvSpPr>
            <p:nvPr/>
          </p:nvSpPr>
          <p:spPr bwMode="auto">
            <a:xfrm>
              <a:off x="5162551" y="7424738"/>
              <a:ext cx="11113" cy="96838"/>
            </a:xfrm>
            <a:custGeom>
              <a:avLst/>
              <a:gdLst>
                <a:gd name="T0" fmla="*/ 0 w 7"/>
                <a:gd name="T1" fmla="*/ 61 h 61"/>
                <a:gd name="T2" fmla="*/ 3 w 7"/>
                <a:gd name="T3" fmla="*/ 0 h 61"/>
                <a:gd name="T4" fmla="*/ 7 w 7"/>
                <a:gd name="T5" fmla="*/ 61 h 61"/>
                <a:gd name="T6" fmla="*/ 0 w 7"/>
                <a:gd name="T7" fmla="*/ 61 h 61"/>
              </a:gdLst>
              <a:ahLst/>
              <a:cxnLst>
                <a:cxn ang="0">
                  <a:pos x="T0" y="T1"/>
                </a:cxn>
                <a:cxn ang="0">
                  <a:pos x="T2" y="T3"/>
                </a:cxn>
                <a:cxn ang="0">
                  <a:pos x="T4" y="T5"/>
                </a:cxn>
                <a:cxn ang="0">
                  <a:pos x="T6" y="T7"/>
                </a:cxn>
              </a:cxnLst>
              <a:rect l="0" t="0" r="r" b="b"/>
              <a:pathLst>
                <a:path w="7" h="61">
                  <a:moveTo>
                    <a:pt x="0" y="61"/>
                  </a:moveTo>
                  <a:lnTo>
                    <a:pt x="3" y="0"/>
                  </a:lnTo>
                  <a:lnTo>
                    <a:pt x="7" y="61"/>
                  </a:lnTo>
                  <a:lnTo>
                    <a:pt x="0" y="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9" name="Freeform 270"/>
            <p:cNvSpPr>
              <a:spLocks/>
            </p:cNvSpPr>
            <p:nvPr/>
          </p:nvSpPr>
          <p:spPr bwMode="auto">
            <a:xfrm>
              <a:off x="5181601" y="7424738"/>
              <a:ext cx="12700" cy="96838"/>
            </a:xfrm>
            <a:custGeom>
              <a:avLst/>
              <a:gdLst>
                <a:gd name="T0" fmla="*/ 0 w 8"/>
                <a:gd name="T1" fmla="*/ 61 h 61"/>
                <a:gd name="T2" fmla="*/ 3 w 8"/>
                <a:gd name="T3" fmla="*/ 0 h 61"/>
                <a:gd name="T4" fmla="*/ 8 w 8"/>
                <a:gd name="T5" fmla="*/ 61 h 61"/>
                <a:gd name="T6" fmla="*/ 0 w 8"/>
                <a:gd name="T7" fmla="*/ 61 h 61"/>
              </a:gdLst>
              <a:ahLst/>
              <a:cxnLst>
                <a:cxn ang="0">
                  <a:pos x="T0" y="T1"/>
                </a:cxn>
                <a:cxn ang="0">
                  <a:pos x="T2" y="T3"/>
                </a:cxn>
                <a:cxn ang="0">
                  <a:pos x="T4" y="T5"/>
                </a:cxn>
                <a:cxn ang="0">
                  <a:pos x="T6" y="T7"/>
                </a:cxn>
              </a:cxnLst>
              <a:rect l="0" t="0" r="r" b="b"/>
              <a:pathLst>
                <a:path w="8" h="61">
                  <a:moveTo>
                    <a:pt x="0" y="61"/>
                  </a:moveTo>
                  <a:lnTo>
                    <a:pt x="3" y="0"/>
                  </a:lnTo>
                  <a:lnTo>
                    <a:pt x="8" y="61"/>
                  </a:lnTo>
                  <a:lnTo>
                    <a:pt x="0" y="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0" name="Freeform 271"/>
            <p:cNvSpPr>
              <a:spLocks/>
            </p:cNvSpPr>
            <p:nvPr/>
          </p:nvSpPr>
          <p:spPr bwMode="auto">
            <a:xfrm>
              <a:off x="5202238" y="7424738"/>
              <a:ext cx="11113" cy="96838"/>
            </a:xfrm>
            <a:custGeom>
              <a:avLst/>
              <a:gdLst>
                <a:gd name="T0" fmla="*/ 0 w 7"/>
                <a:gd name="T1" fmla="*/ 61 h 61"/>
                <a:gd name="T2" fmla="*/ 4 w 7"/>
                <a:gd name="T3" fmla="*/ 0 h 61"/>
                <a:gd name="T4" fmla="*/ 7 w 7"/>
                <a:gd name="T5" fmla="*/ 61 h 61"/>
                <a:gd name="T6" fmla="*/ 0 w 7"/>
                <a:gd name="T7" fmla="*/ 61 h 61"/>
              </a:gdLst>
              <a:ahLst/>
              <a:cxnLst>
                <a:cxn ang="0">
                  <a:pos x="T0" y="T1"/>
                </a:cxn>
                <a:cxn ang="0">
                  <a:pos x="T2" y="T3"/>
                </a:cxn>
                <a:cxn ang="0">
                  <a:pos x="T4" y="T5"/>
                </a:cxn>
                <a:cxn ang="0">
                  <a:pos x="T6" y="T7"/>
                </a:cxn>
              </a:cxnLst>
              <a:rect l="0" t="0" r="r" b="b"/>
              <a:pathLst>
                <a:path w="7" h="61">
                  <a:moveTo>
                    <a:pt x="0" y="61"/>
                  </a:moveTo>
                  <a:lnTo>
                    <a:pt x="4" y="0"/>
                  </a:lnTo>
                  <a:lnTo>
                    <a:pt x="7" y="61"/>
                  </a:lnTo>
                  <a:lnTo>
                    <a:pt x="0" y="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1" name="Freeform 273"/>
            <p:cNvSpPr>
              <a:spLocks/>
            </p:cNvSpPr>
            <p:nvPr/>
          </p:nvSpPr>
          <p:spPr bwMode="auto">
            <a:xfrm>
              <a:off x="5221288" y="7424738"/>
              <a:ext cx="12700" cy="96838"/>
            </a:xfrm>
            <a:custGeom>
              <a:avLst/>
              <a:gdLst>
                <a:gd name="T0" fmla="*/ 0 w 8"/>
                <a:gd name="T1" fmla="*/ 61 h 61"/>
                <a:gd name="T2" fmla="*/ 5 w 8"/>
                <a:gd name="T3" fmla="*/ 0 h 61"/>
                <a:gd name="T4" fmla="*/ 8 w 8"/>
                <a:gd name="T5" fmla="*/ 61 h 61"/>
                <a:gd name="T6" fmla="*/ 0 w 8"/>
                <a:gd name="T7" fmla="*/ 61 h 61"/>
              </a:gdLst>
              <a:ahLst/>
              <a:cxnLst>
                <a:cxn ang="0">
                  <a:pos x="T0" y="T1"/>
                </a:cxn>
                <a:cxn ang="0">
                  <a:pos x="T2" y="T3"/>
                </a:cxn>
                <a:cxn ang="0">
                  <a:pos x="T4" y="T5"/>
                </a:cxn>
                <a:cxn ang="0">
                  <a:pos x="T6" y="T7"/>
                </a:cxn>
              </a:cxnLst>
              <a:rect l="0" t="0" r="r" b="b"/>
              <a:pathLst>
                <a:path w="8" h="61">
                  <a:moveTo>
                    <a:pt x="0" y="61"/>
                  </a:moveTo>
                  <a:lnTo>
                    <a:pt x="5" y="0"/>
                  </a:lnTo>
                  <a:lnTo>
                    <a:pt x="8" y="61"/>
                  </a:lnTo>
                  <a:lnTo>
                    <a:pt x="0" y="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2" name="Freeform 274"/>
            <p:cNvSpPr>
              <a:spLocks/>
            </p:cNvSpPr>
            <p:nvPr/>
          </p:nvSpPr>
          <p:spPr bwMode="auto">
            <a:xfrm>
              <a:off x="5243513" y="7424738"/>
              <a:ext cx="12700" cy="96838"/>
            </a:xfrm>
            <a:custGeom>
              <a:avLst/>
              <a:gdLst>
                <a:gd name="T0" fmla="*/ 0 w 8"/>
                <a:gd name="T1" fmla="*/ 61 h 61"/>
                <a:gd name="T2" fmla="*/ 3 w 8"/>
                <a:gd name="T3" fmla="*/ 0 h 61"/>
                <a:gd name="T4" fmla="*/ 8 w 8"/>
                <a:gd name="T5" fmla="*/ 61 h 61"/>
                <a:gd name="T6" fmla="*/ 0 w 8"/>
                <a:gd name="T7" fmla="*/ 61 h 61"/>
              </a:gdLst>
              <a:ahLst/>
              <a:cxnLst>
                <a:cxn ang="0">
                  <a:pos x="T0" y="T1"/>
                </a:cxn>
                <a:cxn ang="0">
                  <a:pos x="T2" y="T3"/>
                </a:cxn>
                <a:cxn ang="0">
                  <a:pos x="T4" y="T5"/>
                </a:cxn>
                <a:cxn ang="0">
                  <a:pos x="T6" y="T7"/>
                </a:cxn>
              </a:cxnLst>
              <a:rect l="0" t="0" r="r" b="b"/>
              <a:pathLst>
                <a:path w="8" h="61">
                  <a:moveTo>
                    <a:pt x="0" y="61"/>
                  </a:moveTo>
                  <a:lnTo>
                    <a:pt x="3" y="0"/>
                  </a:lnTo>
                  <a:lnTo>
                    <a:pt x="8" y="61"/>
                  </a:lnTo>
                  <a:lnTo>
                    <a:pt x="0" y="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3" name="Freeform 275"/>
            <p:cNvSpPr>
              <a:spLocks/>
            </p:cNvSpPr>
            <p:nvPr/>
          </p:nvSpPr>
          <p:spPr bwMode="auto">
            <a:xfrm>
              <a:off x="5264151" y="7424738"/>
              <a:ext cx="11113" cy="96838"/>
            </a:xfrm>
            <a:custGeom>
              <a:avLst/>
              <a:gdLst>
                <a:gd name="T0" fmla="*/ 0 w 7"/>
                <a:gd name="T1" fmla="*/ 61 h 61"/>
                <a:gd name="T2" fmla="*/ 3 w 7"/>
                <a:gd name="T3" fmla="*/ 0 h 61"/>
                <a:gd name="T4" fmla="*/ 7 w 7"/>
                <a:gd name="T5" fmla="*/ 61 h 61"/>
                <a:gd name="T6" fmla="*/ 0 w 7"/>
                <a:gd name="T7" fmla="*/ 61 h 61"/>
              </a:gdLst>
              <a:ahLst/>
              <a:cxnLst>
                <a:cxn ang="0">
                  <a:pos x="T0" y="T1"/>
                </a:cxn>
                <a:cxn ang="0">
                  <a:pos x="T2" y="T3"/>
                </a:cxn>
                <a:cxn ang="0">
                  <a:pos x="T4" y="T5"/>
                </a:cxn>
                <a:cxn ang="0">
                  <a:pos x="T6" y="T7"/>
                </a:cxn>
              </a:cxnLst>
              <a:rect l="0" t="0" r="r" b="b"/>
              <a:pathLst>
                <a:path w="7" h="61">
                  <a:moveTo>
                    <a:pt x="0" y="61"/>
                  </a:moveTo>
                  <a:lnTo>
                    <a:pt x="3" y="0"/>
                  </a:lnTo>
                  <a:lnTo>
                    <a:pt x="7" y="61"/>
                  </a:lnTo>
                  <a:lnTo>
                    <a:pt x="0" y="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4" name="Freeform 276"/>
            <p:cNvSpPr>
              <a:spLocks/>
            </p:cNvSpPr>
            <p:nvPr/>
          </p:nvSpPr>
          <p:spPr bwMode="auto">
            <a:xfrm>
              <a:off x="5283201" y="7424738"/>
              <a:ext cx="12700" cy="96838"/>
            </a:xfrm>
            <a:custGeom>
              <a:avLst/>
              <a:gdLst>
                <a:gd name="T0" fmla="*/ 0 w 8"/>
                <a:gd name="T1" fmla="*/ 61 h 61"/>
                <a:gd name="T2" fmla="*/ 5 w 8"/>
                <a:gd name="T3" fmla="*/ 0 h 61"/>
                <a:gd name="T4" fmla="*/ 8 w 8"/>
                <a:gd name="T5" fmla="*/ 61 h 61"/>
                <a:gd name="T6" fmla="*/ 0 w 8"/>
                <a:gd name="T7" fmla="*/ 61 h 61"/>
              </a:gdLst>
              <a:ahLst/>
              <a:cxnLst>
                <a:cxn ang="0">
                  <a:pos x="T0" y="T1"/>
                </a:cxn>
                <a:cxn ang="0">
                  <a:pos x="T2" y="T3"/>
                </a:cxn>
                <a:cxn ang="0">
                  <a:pos x="T4" y="T5"/>
                </a:cxn>
                <a:cxn ang="0">
                  <a:pos x="T6" y="T7"/>
                </a:cxn>
              </a:cxnLst>
              <a:rect l="0" t="0" r="r" b="b"/>
              <a:pathLst>
                <a:path w="8" h="61">
                  <a:moveTo>
                    <a:pt x="0" y="61"/>
                  </a:moveTo>
                  <a:lnTo>
                    <a:pt x="5" y="0"/>
                  </a:lnTo>
                  <a:lnTo>
                    <a:pt x="8" y="61"/>
                  </a:lnTo>
                  <a:lnTo>
                    <a:pt x="0" y="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5" name="Freeform 277"/>
            <p:cNvSpPr>
              <a:spLocks/>
            </p:cNvSpPr>
            <p:nvPr/>
          </p:nvSpPr>
          <p:spPr bwMode="auto">
            <a:xfrm>
              <a:off x="5302251" y="7424738"/>
              <a:ext cx="12700" cy="96838"/>
            </a:xfrm>
            <a:custGeom>
              <a:avLst/>
              <a:gdLst>
                <a:gd name="T0" fmla="*/ 0 w 8"/>
                <a:gd name="T1" fmla="*/ 61 h 61"/>
                <a:gd name="T2" fmla="*/ 5 w 8"/>
                <a:gd name="T3" fmla="*/ 0 h 61"/>
                <a:gd name="T4" fmla="*/ 8 w 8"/>
                <a:gd name="T5" fmla="*/ 61 h 61"/>
                <a:gd name="T6" fmla="*/ 0 w 8"/>
                <a:gd name="T7" fmla="*/ 61 h 61"/>
              </a:gdLst>
              <a:ahLst/>
              <a:cxnLst>
                <a:cxn ang="0">
                  <a:pos x="T0" y="T1"/>
                </a:cxn>
                <a:cxn ang="0">
                  <a:pos x="T2" y="T3"/>
                </a:cxn>
                <a:cxn ang="0">
                  <a:pos x="T4" y="T5"/>
                </a:cxn>
                <a:cxn ang="0">
                  <a:pos x="T6" y="T7"/>
                </a:cxn>
              </a:cxnLst>
              <a:rect l="0" t="0" r="r" b="b"/>
              <a:pathLst>
                <a:path w="8" h="61">
                  <a:moveTo>
                    <a:pt x="0" y="61"/>
                  </a:moveTo>
                  <a:lnTo>
                    <a:pt x="5" y="0"/>
                  </a:lnTo>
                  <a:lnTo>
                    <a:pt x="8" y="61"/>
                  </a:lnTo>
                  <a:lnTo>
                    <a:pt x="0" y="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6" name="Freeform 278"/>
            <p:cNvSpPr>
              <a:spLocks/>
            </p:cNvSpPr>
            <p:nvPr/>
          </p:nvSpPr>
          <p:spPr bwMode="auto">
            <a:xfrm>
              <a:off x="5324476" y="7424738"/>
              <a:ext cx="12700" cy="96838"/>
            </a:xfrm>
            <a:custGeom>
              <a:avLst/>
              <a:gdLst>
                <a:gd name="T0" fmla="*/ 0 w 8"/>
                <a:gd name="T1" fmla="*/ 61 h 61"/>
                <a:gd name="T2" fmla="*/ 4 w 8"/>
                <a:gd name="T3" fmla="*/ 0 h 61"/>
                <a:gd name="T4" fmla="*/ 8 w 8"/>
                <a:gd name="T5" fmla="*/ 61 h 61"/>
                <a:gd name="T6" fmla="*/ 0 w 8"/>
                <a:gd name="T7" fmla="*/ 61 h 61"/>
              </a:gdLst>
              <a:ahLst/>
              <a:cxnLst>
                <a:cxn ang="0">
                  <a:pos x="T0" y="T1"/>
                </a:cxn>
                <a:cxn ang="0">
                  <a:pos x="T2" y="T3"/>
                </a:cxn>
                <a:cxn ang="0">
                  <a:pos x="T4" y="T5"/>
                </a:cxn>
                <a:cxn ang="0">
                  <a:pos x="T6" y="T7"/>
                </a:cxn>
              </a:cxnLst>
              <a:rect l="0" t="0" r="r" b="b"/>
              <a:pathLst>
                <a:path w="8" h="61">
                  <a:moveTo>
                    <a:pt x="0" y="61"/>
                  </a:moveTo>
                  <a:lnTo>
                    <a:pt x="4" y="0"/>
                  </a:lnTo>
                  <a:lnTo>
                    <a:pt x="8" y="61"/>
                  </a:lnTo>
                  <a:lnTo>
                    <a:pt x="0" y="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7" name="Freeform 279"/>
            <p:cNvSpPr>
              <a:spLocks/>
            </p:cNvSpPr>
            <p:nvPr/>
          </p:nvSpPr>
          <p:spPr bwMode="auto">
            <a:xfrm>
              <a:off x="5345113" y="7424738"/>
              <a:ext cx="12700" cy="96838"/>
            </a:xfrm>
            <a:custGeom>
              <a:avLst/>
              <a:gdLst>
                <a:gd name="T0" fmla="*/ 0 w 8"/>
                <a:gd name="T1" fmla="*/ 61 h 61"/>
                <a:gd name="T2" fmla="*/ 3 w 8"/>
                <a:gd name="T3" fmla="*/ 0 h 61"/>
                <a:gd name="T4" fmla="*/ 8 w 8"/>
                <a:gd name="T5" fmla="*/ 61 h 61"/>
                <a:gd name="T6" fmla="*/ 0 w 8"/>
                <a:gd name="T7" fmla="*/ 61 h 61"/>
              </a:gdLst>
              <a:ahLst/>
              <a:cxnLst>
                <a:cxn ang="0">
                  <a:pos x="T0" y="T1"/>
                </a:cxn>
                <a:cxn ang="0">
                  <a:pos x="T2" y="T3"/>
                </a:cxn>
                <a:cxn ang="0">
                  <a:pos x="T4" y="T5"/>
                </a:cxn>
                <a:cxn ang="0">
                  <a:pos x="T6" y="T7"/>
                </a:cxn>
              </a:cxnLst>
              <a:rect l="0" t="0" r="r" b="b"/>
              <a:pathLst>
                <a:path w="8" h="61">
                  <a:moveTo>
                    <a:pt x="0" y="61"/>
                  </a:moveTo>
                  <a:lnTo>
                    <a:pt x="3" y="0"/>
                  </a:lnTo>
                  <a:lnTo>
                    <a:pt x="8" y="61"/>
                  </a:lnTo>
                  <a:lnTo>
                    <a:pt x="0" y="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8" name="Freeform 280"/>
            <p:cNvSpPr>
              <a:spLocks/>
            </p:cNvSpPr>
            <p:nvPr/>
          </p:nvSpPr>
          <p:spPr bwMode="auto">
            <a:xfrm>
              <a:off x="5364163" y="7424738"/>
              <a:ext cx="12700" cy="96838"/>
            </a:xfrm>
            <a:custGeom>
              <a:avLst/>
              <a:gdLst>
                <a:gd name="T0" fmla="*/ 0 w 8"/>
                <a:gd name="T1" fmla="*/ 61 h 61"/>
                <a:gd name="T2" fmla="*/ 5 w 8"/>
                <a:gd name="T3" fmla="*/ 0 h 61"/>
                <a:gd name="T4" fmla="*/ 8 w 8"/>
                <a:gd name="T5" fmla="*/ 61 h 61"/>
                <a:gd name="T6" fmla="*/ 0 w 8"/>
                <a:gd name="T7" fmla="*/ 61 h 61"/>
              </a:gdLst>
              <a:ahLst/>
              <a:cxnLst>
                <a:cxn ang="0">
                  <a:pos x="T0" y="T1"/>
                </a:cxn>
                <a:cxn ang="0">
                  <a:pos x="T2" y="T3"/>
                </a:cxn>
                <a:cxn ang="0">
                  <a:pos x="T4" y="T5"/>
                </a:cxn>
                <a:cxn ang="0">
                  <a:pos x="T6" y="T7"/>
                </a:cxn>
              </a:cxnLst>
              <a:rect l="0" t="0" r="r" b="b"/>
              <a:pathLst>
                <a:path w="8" h="61">
                  <a:moveTo>
                    <a:pt x="0" y="61"/>
                  </a:moveTo>
                  <a:lnTo>
                    <a:pt x="5" y="0"/>
                  </a:lnTo>
                  <a:lnTo>
                    <a:pt x="8" y="61"/>
                  </a:lnTo>
                  <a:lnTo>
                    <a:pt x="0" y="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9" name="Freeform 281"/>
            <p:cNvSpPr>
              <a:spLocks/>
            </p:cNvSpPr>
            <p:nvPr/>
          </p:nvSpPr>
          <p:spPr bwMode="auto">
            <a:xfrm>
              <a:off x="5386388" y="7424738"/>
              <a:ext cx="11113" cy="96838"/>
            </a:xfrm>
            <a:custGeom>
              <a:avLst/>
              <a:gdLst>
                <a:gd name="T0" fmla="*/ 0 w 7"/>
                <a:gd name="T1" fmla="*/ 61 h 61"/>
                <a:gd name="T2" fmla="*/ 4 w 7"/>
                <a:gd name="T3" fmla="*/ 0 h 61"/>
                <a:gd name="T4" fmla="*/ 7 w 7"/>
                <a:gd name="T5" fmla="*/ 61 h 61"/>
                <a:gd name="T6" fmla="*/ 0 w 7"/>
                <a:gd name="T7" fmla="*/ 61 h 61"/>
              </a:gdLst>
              <a:ahLst/>
              <a:cxnLst>
                <a:cxn ang="0">
                  <a:pos x="T0" y="T1"/>
                </a:cxn>
                <a:cxn ang="0">
                  <a:pos x="T2" y="T3"/>
                </a:cxn>
                <a:cxn ang="0">
                  <a:pos x="T4" y="T5"/>
                </a:cxn>
                <a:cxn ang="0">
                  <a:pos x="T6" y="T7"/>
                </a:cxn>
              </a:cxnLst>
              <a:rect l="0" t="0" r="r" b="b"/>
              <a:pathLst>
                <a:path w="7" h="61">
                  <a:moveTo>
                    <a:pt x="0" y="61"/>
                  </a:moveTo>
                  <a:lnTo>
                    <a:pt x="4" y="0"/>
                  </a:lnTo>
                  <a:lnTo>
                    <a:pt x="7" y="61"/>
                  </a:lnTo>
                  <a:lnTo>
                    <a:pt x="0" y="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0" name="Freeform 282"/>
            <p:cNvSpPr>
              <a:spLocks/>
            </p:cNvSpPr>
            <p:nvPr/>
          </p:nvSpPr>
          <p:spPr bwMode="auto">
            <a:xfrm>
              <a:off x="5407026" y="7424738"/>
              <a:ext cx="12700" cy="96838"/>
            </a:xfrm>
            <a:custGeom>
              <a:avLst/>
              <a:gdLst>
                <a:gd name="T0" fmla="*/ 0 w 8"/>
                <a:gd name="T1" fmla="*/ 61 h 61"/>
                <a:gd name="T2" fmla="*/ 3 w 8"/>
                <a:gd name="T3" fmla="*/ 0 h 61"/>
                <a:gd name="T4" fmla="*/ 8 w 8"/>
                <a:gd name="T5" fmla="*/ 61 h 61"/>
                <a:gd name="T6" fmla="*/ 0 w 8"/>
                <a:gd name="T7" fmla="*/ 61 h 61"/>
              </a:gdLst>
              <a:ahLst/>
              <a:cxnLst>
                <a:cxn ang="0">
                  <a:pos x="T0" y="T1"/>
                </a:cxn>
                <a:cxn ang="0">
                  <a:pos x="T2" y="T3"/>
                </a:cxn>
                <a:cxn ang="0">
                  <a:pos x="T4" y="T5"/>
                </a:cxn>
                <a:cxn ang="0">
                  <a:pos x="T6" y="T7"/>
                </a:cxn>
              </a:cxnLst>
              <a:rect l="0" t="0" r="r" b="b"/>
              <a:pathLst>
                <a:path w="8" h="61">
                  <a:moveTo>
                    <a:pt x="0" y="61"/>
                  </a:moveTo>
                  <a:lnTo>
                    <a:pt x="3" y="0"/>
                  </a:lnTo>
                  <a:lnTo>
                    <a:pt x="8" y="61"/>
                  </a:lnTo>
                  <a:lnTo>
                    <a:pt x="0" y="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1" name="Freeform 283"/>
            <p:cNvSpPr>
              <a:spLocks/>
            </p:cNvSpPr>
            <p:nvPr/>
          </p:nvSpPr>
          <p:spPr bwMode="auto">
            <a:xfrm>
              <a:off x="5426076" y="7424738"/>
              <a:ext cx="12700" cy="96838"/>
            </a:xfrm>
            <a:custGeom>
              <a:avLst/>
              <a:gdLst>
                <a:gd name="T0" fmla="*/ 0 w 8"/>
                <a:gd name="T1" fmla="*/ 61 h 61"/>
                <a:gd name="T2" fmla="*/ 5 w 8"/>
                <a:gd name="T3" fmla="*/ 0 h 61"/>
                <a:gd name="T4" fmla="*/ 8 w 8"/>
                <a:gd name="T5" fmla="*/ 61 h 61"/>
                <a:gd name="T6" fmla="*/ 0 w 8"/>
                <a:gd name="T7" fmla="*/ 61 h 61"/>
              </a:gdLst>
              <a:ahLst/>
              <a:cxnLst>
                <a:cxn ang="0">
                  <a:pos x="T0" y="T1"/>
                </a:cxn>
                <a:cxn ang="0">
                  <a:pos x="T2" y="T3"/>
                </a:cxn>
                <a:cxn ang="0">
                  <a:pos x="T4" y="T5"/>
                </a:cxn>
                <a:cxn ang="0">
                  <a:pos x="T6" y="T7"/>
                </a:cxn>
              </a:cxnLst>
              <a:rect l="0" t="0" r="r" b="b"/>
              <a:pathLst>
                <a:path w="8" h="61">
                  <a:moveTo>
                    <a:pt x="0" y="61"/>
                  </a:moveTo>
                  <a:lnTo>
                    <a:pt x="5" y="0"/>
                  </a:lnTo>
                  <a:lnTo>
                    <a:pt x="8" y="61"/>
                  </a:lnTo>
                  <a:lnTo>
                    <a:pt x="0" y="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2" name="Freeform 284"/>
            <p:cNvSpPr>
              <a:spLocks/>
            </p:cNvSpPr>
            <p:nvPr/>
          </p:nvSpPr>
          <p:spPr bwMode="auto">
            <a:xfrm>
              <a:off x="5446713" y="7424738"/>
              <a:ext cx="12700" cy="96838"/>
            </a:xfrm>
            <a:custGeom>
              <a:avLst/>
              <a:gdLst>
                <a:gd name="T0" fmla="*/ 0 w 8"/>
                <a:gd name="T1" fmla="*/ 61 h 61"/>
                <a:gd name="T2" fmla="*/ 5 w 8"/>
                <a:gd name="T3" fmla="*/ 0 h 61"/>
                <a:gd name="T4" fmla="*/ 8 w 8"/>
                <a:gd name="T5" fmla="*/ 61 h 61"/>
                <a:gd name="T6" fmla="*/ 0 w 8"/>
                <a:gd name="T7" fmla="*/ 61 h 61"/>
              </a:gdLst>
              <a:ahLst/>
              <a:cxnLst>
                <a:cxn ang="0">
                  <a:pos x="T0" y="T1"/>
                </a:cxn>
                <a:cxn ang="0">
                  <a:pos x="T2" y="T3"/>
                </a:cxn>
                <a:cxn ang="0">
                  <a:pos x="T4" y="T5"/>
                </a:cxn>
                <a:cxn ang="0">
                  <a:pos x="T6" y="T7"/>
                </a:cxn>
              </a:cxnLst>
              <a:rect l="0" t="0" r="r" b="b"/>
              <a:pathLst>
                <a:path w="8" h="61">
                  <a:moveTo>
                    <a:pt x="0" y="61"/>
                  </a:moveTo>
                  <a:lnTo>
                    <a:pt x="5" y="0"/>
                  </a:lnTo>
                  <a:lnTo>
                    <a:pt x="8" y="61"/>
                  </a:lnTo>
                  <a:lnTo>
                    <a:pt x="0" y="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3" name="Freeform 285"/>
            <p:cNvSpPr>
              <a:spLocks/>
            </p:cNvSpPr>
            <p:nvPr/>
          </p:nvSpPr>
          <p:spPr bwMode="auto">
            <a:xfrm>
              <a:off x="5468938" y="7424738"/>
              <a:ext cx="12700" cy="96838"/>
            </a:xfrm>
            <a:custGeom>
              <a:avLst/>
              <a:gdLst>
                <a:gd name="T0" fmla="*/ 0 w 8"/>
                <a:gd name="T1" fmla="*/ 61 h 61"/>
                <a:gd name="T2" fmla="*/ 3 w 8"/>
                <a:gd name="T3" fmla="*/ 0 h 61"/>
                <a:gd name="T4" fmla="*/ 8 w 8"/>
                <a:gd name="T5" fmla="*/ 61 h 61"/>
                <a:gd name="T6" fmla="*/ 0 w 8"/>
                <a:gd name="T7" fmla="*/ 61 h 61"/>
              </a:gdLst>
              <a:ahLst/>
              <a:cxnLst>
                <a:cxn ang="0">
                  <a:pos x="T0" y="T1"/>
                </a:cxn>
                <a:cxn ang="0">
                  <a:pos x="T2" y="T3"/>
                </a:cxn>
                <a:cxn ang="0">
                  <a:pos x="T4" y="T5"/>
                </a:cxn>
                <a:cxn ang="0">
                  <a:pos x="T6" y="T7"/>
                </a:cxn>
              </a:cxnLst>
              <a:rect l="0" t="0" r="r" b="b"/>
              <a:pathLst>
                <a:path w="8" h="61">
                  <a:moveTo>
                    <a:pt x="0" y="61"/>
                  </a:moveTo>
                  <a:lnTo>
                    <a:pt x="3" y="0"/>
                  </a:lnTo>
                  <a:lnTo>
                    <a:pt x="8" y="61"/>
                  </a:lnTo>
                  <a:lnTo>
                    <a:pt x="0" y="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4" name="Freeform 286"/>
            <p:cNvSpPr>
              <a:spLocks/>
            </p:cNvSpPr>
            <p:nvPr/>
          </p:nvSpPr>
          <p:spPr bwMode="auto">
            <a:xfrm>
              <a:off x="5487988" y="7424738"/>
              <a:ext cx="12700" cy="96838"/>
            </a:xfrm>
            <a:custGeom>
              <a:avLst/>
              <a:gdLst>
                <a:gd name="T0" fmla="*/ 0 w 8"/>
                <a:gd name="T1" fmla="*/ 61 h 61"/>
                <a:gd name="T2" fmla="*/ 4 w 8"/>
                <a:gd name="T3" fmla="*/ 0 h 61"/>
                <a:gd name="T4" fmla="*/ 8 w 8"/>
                <a:gd name="T5" fmla="*/ 61 h 61"/>
                <a:gd name="T6" fmla="*/ 0 w 8"/>
                <a:gd name="T7" fmla="*/ 61 h 61"/>
              </a:gdLst>
              <a:ahLst/>
              <a:cxnLst>
                <a:cxn ang="0">
                  <a:pos x="T0" y="T1"/>
                </a:cxn>
                <a:cxn ang="0">
                  <a:pos x="T2" y="T3"/>
                </a:cxn>
                <a:cxn ang="0">
                  <a:pos x="T4" y="T5"/>
                </a:cxn>
                <a:cxn ang="0">
                  <a:pos x="T6" y="T7"/>
                </a:cxn>
              </a:cxnLst>
              <a:rect l="0" t="0" r="r" b="b"/>
              <a:pathLst>
                <a:path w="8" h="61">
                  <a:moveTo>
                    <a:pt x="0" y="61"/>
                  </a:moveTo>
                  <a:lnTo>
                    <a:pt x="4" y="0"/>
                  </a:lnTo>
                  <a:lnTo>
                    <a:pt x="8" y="61"/>
                  </a:lnTo>
                  <a:lnTo>
                    <a:pt x="0" y="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5" name="Freeform 287"/>
            <p:cNvSpPr>
              <a:spLocks/>
            </p:cNvSpPr>
            <p:nvPr/>
          </p:nvSpPr>
          <p:spPr bwMode="auto">
            <a:xfrm>
              <a:off x="5508626" y="7424738"/>
              <a:ext cx="12700" cy="96838"/>
            </a:xfrm>
            <a:custGeom>
              <a:avLst/>
              <a:gdLst>
                <a:gd name="T0" fmla="*/ 0 w 8"/>
                <a:gd name="T1" fmla="*/ 61 h 61"/>
                <a:gd name="T2" fmla="*/ 5 w 8"/>
                <a:gd name="T3" fmla="*/ 0 h 61"/>
                <a:gd name="T4" fmla="*/ 8 w 8"/>
                <a:gd name="T5" fmla="*/ 61 h 61"/>
                <a:gd name="T6" fmla="*/ 0 w 8"/>
                <a:gd name="T7" fmla="*/ 61 h 61"/>
              </a:gdLst>
              <a:ahLst/>
              <a:cxnLst>
                <a:cxn ang="0">
                  <a:pos x="T0" y="T1"/>
                </a:cxn>
                <a:cxn ang="0">
                  <a:pos x="T2" y="T3"/>
                </a:cxn>
                <a:cxn ang="0">
                  <a:pos x="T4" y="T5"/>
                </a:cxn>
                <a:cxn ang="0">
                  <a:pos x="T6" y="T7"/>
                </a:cxn>
              </a:cxnLst>
              <a:rect l="0" t="0" r="r" b="b"/>
              <a:pathLst>
                <a:path w="8" h="61">
                  <a:moveTo>
                    <a:pt x="0" y="61"/>
                  </a:moveTo>
                  <a:lnTo>
                    <a:pt x="5" y="0"/>
                  </a:lnTo>
                  <a:lnTo>
                    <a:pt x="8" y="61"/>
                  </a:lnTo>
                  <a:lnTo>
                    <a:pt x="0" y="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6" name="Freeform 288"/>
            <p:cNvSpPr>
              <a:spLocks/>
            </p:cNvSpPr>
            <p:nvPr/>
          </p:nvSpPr>
          <p:spPr bwMode="auto">
            <a:xfrm>
              <a:off x="5527676" y="7424738"/>
              <a:ext cx="12700" cy="96838"/>
            </a:xfrm>
            <a:custGeom>
              <a:avLst/>
              <a:gdLst>
                <a:gd name="T0" fmla="*/ 0 w 8"/>
                <a:gd name="T1" fmla="*/ 61 h 61"/>
                <a:gd name="T2" fmla="*/ 5 w 8"/>
                <a:gd name="T3" fmla="*/ 0 h 61"/>
                <a:gd name="T4" fmla="*/ 8 w 8"/>
                <a:gd name="T5" fmla="*/ 61 h 61"/>
                <a:gd name="T6" fmla="*/ 0 w 8"/>
                <a:gd name="T7" fmla="*/ 61 h 61"/>
              </a:gdLst>
              <a:ahLst/>
              <a:cxnLst>
                <a:cxn ang="0">
                  <a:pos x="T0" y="T1"/>
                </a:cxn>
                <a:cxn ang="0">
                  <a:pos x="T2" y="T3"/>
                </a:cxn>
                <a:cxn ang="0">
                  <a:pos x="T4" y="T5"/>
                </a:cxn>
                <a:cxn ang="0">
                  <a:pos x="T6" y="T7"/>
                </a:cxn>
              </a:cxnLst>
              <a:rect l="0" t="0" r="r" b="b"/>
              <a:pathLst>
                <a:path w="8" h="61">
                  <a:moveTo>
                    <a:pt x="0" y="61"/>
                  </a:moveTo>
                  <a:lnTo>
                    <a:pt x="5" y="0"/>
                  </a:lnTo>
                  <a:lnTo>
                    <a:pt x="8" y="61"/>
                  </a:lnTo>
                  <a:lnTo>
                    <a:pt x="0" y="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 name="Freeform 289"/>
            <p:cNvSpPr>
              <a:spLocks/>
            </p:cNvSpPr>
            <p:nvPr/>
          </p:nvSpPr>
          <p:spPr bwMode="auto">
            <a:xfrm>
              <a:off x="5549901" y="7424738"/>
              <a:ext cx="12700" cy="96838"/>
            </a:xfrm>
            <a:custGeom>
              <a:avLst/>
              <a:gdLst>
                <a:gd name="T0" fmla="*/ 0 w 8"/>
                <a:gd name="T1" fmla="*/ 61 h 61"/>
                <a:gd name="T2" fmla="*/ 4 w 8"/>
                <a:gd name="T3" fmla="*/ 0 h 61"/>
                <a:gd name="T4" fmla="*/ 8 w 8"/>
                <a:gd name="T5" fmla="*/ 61 h 61"/>
                <a:gd name="T6" fmla="*/ 0 w 8"/>
                <a:gd name="T7" fmla="*/ 61 h 61"/>
              </a:gdLst>
              <a:ahLst/>
              <a:cxnLst>
                <a:cxn ang="0">
                  <a:pos x="T0" y="T1"/>
                </a:cxn>
                <a:cxn ang="0">
                  <a:pos x="T2" y="T3"/>
                </a:cxn>
                <a:cxn ang="0">
                  <a:pos x="T4" y="T5"/>
                </a:cxn>
                <a:cxn ang="0">
                  <a:pos x="T6" y="T7"/>
                </a:cxn>
              </a:cxnLst>
              <a:rect l="0" t="0" r="r" b="b"/>
              <a:pathLst>
                <a:path w="8" h="61">
                  <a:moveTo>
                    <a:pt x="0" y="61"/>
                  </a:moveTo>
                  <a:lnTo>
                    <a:pt x="4" y="0"/>
                  </a:lnTo>
                  <a:lnTo>
                    <a:pt x="8" y="61"/>
                  </a:lnTo>
                  <a:lnTo>
                    <a:pt x="0" y="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 name="Freeform 290"/>
            <p:cNvSpPr>
              <a:spLocks/>
            </p:cNvSpPr>
            <p:nvPr/>
          </p:nvSpPr>
          <p:spPr bwMode="auto">
            <a:xfrm>
              <a:off x="5570538" y="7424738"/>
              <a:ext cx="12700" cy="96838"/>
            </a:xfrm>
            <a:custGeom>
              <a:avLst/>
              <a:gdLst>
                <a:gd name="T0" fmla="*/ 0 w 8"/>
                <a:gd name="T1" fmla="*/ 61 h 61"/>
                <a:gd name="T2" fmla="*/ 3 w 8"/>
                <a:gd name="T3" fmla="*/ 0 h 61"/>
                <a:gd name="T4" fmla="*/ 8 w 8"/>
                <a:gd name="T5" fmla="*/ 61 h 61"/>
                <a:gd name="T6" fmla="*/ 0 w 8"/>
                <a:gd name="T7" fmla="*/ 61 h 61"/>
              </a:gdLst>
              <a:ahLst/>
              <a:cxnLst>
                <a:cxn ang="0">
                  <a:pos x="T0" y="T1"/>
                </a:cxn>
                <a:cxn ang="0">
                  <a:pos x="T2" y="T3"/>
                </a:cxn>
                <a:cxn ang="0">
                  <a:pos x="T4" y="T5"/>
                </a:cxn>
                <a:cxn ang="0">
                  <a:pos x="T6" y="T7"/>
                </a:cxn>
              </a:cxnLst>
              <a:rect l="0" t="0" r="r" b="b"/>
              <a:pathLst>
                <a:path w="8" h="61">
                  <a:moveTo>
                    <a:pt x="0" y="61"/>
                  </a:moveTo>
                  <a:lnTo>
                    <a:pt x="3" y="0"/>
                  </a:lnTo>
                  <a:lnTo>
                    <a:pt x="8" y="61"/>
                  </a:lnTo>
                  <a:lnTo>
                    <a:pt x="0" y="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 name="Freeform 291"/>
            <p:cNvSpPr>
              <a:spLocks/>
            </p:cNvSpPr>
            <p:nvPr/>
          </p:nvSpPr>
          <p:spPr bwMode="auto">
            <a:xfrm>
              <a:off x="5589588" y="7424738"/>
              <a:ext cx="12700" cy="96838"/>
            </a:xfrm>
            <a:custGeom>
              <a:avLst/>
              <a:gdLst>
                <a:gd name="T0" fmla="*/ 0 w 8"/>
                <a:gd name="T1" fmla="*/ 61 h 61"/>
                <a:gd name="T2" fmla="*/ 5 w 8"/>
                <a:gd name="T3" fmla="*/ 0 h 61"/>
                <a:gd name="T4" fmla="*/ 8 w 8"/>
                <a:gd name="T5" fmla="*/ 61 h 61"/>
                <a:gd name="T6" fmla="*/ 0 w 8"/>
                <a:gd name="T7" fmla="*/ 61 h 61"/>
              </a:gdLst>
              <a:ahLst/>
              <a:cxnLst>
                <a:cxn ang="0">
                  <a:pos x="T0" y="T1"/>
                </a:cxn>
                <a:cxn ang="0">
                  <a:pos x="T2" y="T3"/>
                </a:cxn>
                <a:cxn ang="0">
                  <a:pos x="T4" y="T5"/>
                </a:cxn>
                <a:cxn ang="0">
                  <a:pos x="T6" y="T7"/>
                </a:cxn>
              </a:cxnLst>
              <a:rect l="0" t="0" r="r" b="b"/>
              <a:pathLst>
                <a:path w="8" h="61">
                  <a:moveTo>
                    <a:pt x="0" y="61"/>
                  </a:moveTo>
                  <a:lnTo>
                    <a:pt x="5" y="0"/>
                  </a:lnTo>
                  <a:lnTo>
                    <a:pt x="8" y="61"/>
                  </a:lnTo>
                  <a:lnTo>
                    <a:pt x="0" y="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 name="Freeform 292"/>
            <p:cNvSpPr>
              <a:spLocks/>
            </p:cNvSpPr>
            <p:nvPr/>
          </p:nvSpPr>
          <p:spPr bwMode="auto">
            <a:xfrm>
              <a:off x="5611813" y="7424738"/>
              <a:ext cx="11113" cy="96838"/>
            </a:xfrm>
            <a:custGeom>
              <a:avLst/>
              <a:gdLst>
                <a:gd name="T0" fmla="*/ 0 w 7"/>
                <a:gd name="T1" fmla="*/ 61 h 61"/>
                <a:gd name="T2" fmla="*/ 4 w 7"/>
                <a:gd name="T3" fmla="*/ 0 h 61"/>
                <a:gd name="T4" fmla="*/ 7 w 7"/>
                <a:gd name="T5" fmla="*/ 61 h 61"/>
                <a:gd name="T6" fmla="*/ 0 w 7"/>
                <a:gd name="T7" fmla="*/ 61 h 61"/>
              </a:gdLst>
              <a:ahLst/>
              <a:cxnLst>
                <a:cxn ang="0">
                  <a:pos x="T0" y="T1"/>
                </a:cxn>
                <a:cxn ang="0">
                  <a:pos x="T2" y="T3"/>
                </a:cxn>
                <a:cxn ang="0">
                  <a:pos x="T4" y="T5"/>
                </a:cxn>
                <a:cxn ang="0">
                  <a:pos x="T6" y="T7"/>
                </a:cxn>
              </a:cxnLst>
              <a:rect l="0" t="0" r="r" b="b"/>
              <a:pathLst>
                <a:path w="7" h="61">
                  <a:moveTo>
                    <a:pt x="0" y="61"/>
                  </a:moveTo>
                  <a:lnTo>
                    <a:pt x="4" y="0"/>
                  </a:lnTo>
                  <a:lnTo>
                    <a:pt x="7" y="61"/>
                  </a:lnTo>
                  <a:lnTo>
                    <a:pt x="0" y="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 name="Freeform 293"/>
            <p:cNvSpPr>
              <a:spLocks/>
            </p:cNvSpPr>
            <p:nvPr/>
          </p:nvSpPr>
          <p:spPr bwMode="auto">
            <a:xfrm>
              <a:off x="5632451" y="7424738"/>
              <a:ext cx="12700" cy="96838"/>
            </a:xfrm>
            <a:custGeom>
              <a:avLst/>
              <a:gdLst>
                <a:gd name="T0" fmla="*/ 0 w 8"/>
                <a:gd name="T1" fmla="*/ 61 h 61"/>
                <a:gd name="T2" fmla="*/ 3 w 8"/>
                <a:gd name="T3" fmla="*/ 0 h 61"/>
                <a:gd name="T4" fmla="*/ 8 w 8"/>
                <a:gd name="T5" fmla="*/ 61 h 61"/>
                <a:gd name="T6" fmla="*/ 0 w 8"/>
                <a:gd name="T7" fmla="*/ 61 h 61"/>
              </a:gdLst>
              <a:ahLst/>
              <a:cxnLst>
                <a:cxn ang="0">
                  <a:pos x="T0" y="T1"/>
                </a:cxn>
                <a:cxn ang="0">
                  <a:pos x="T2" y="T3"/>
                </a:cxn>
                <a:cxn ang="0">
                  <a:pos x="T4" y="T5"/>
                </a:cxn>
                <a:cxn ang="0">
                  <a:pos x="T6" y="T7"/>
                </a:cxn>
              </a:cxnLst>
              <a:rect l="0" t="0" r="r" b="b"/>
              <a:pathLst>
                <a:path w="8" h="61">
                  <a:moveTo>
                    <a:pt x="0" y="61"/>
                  </a:moveTo>
                  <a:lnTo>
                    <a:pt x="3" y="0"/>
                  </a:lnTo>
                  <a:lnTo>
                    <a:pt x="8" y="61"/>
                  </a:lnTo>
                  <a:lnTo>
                    <a:pt x="0" y="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 name="Freeform 294"/>
            <p:cNvSpPr>
              <a:spLocks/>
            </p:cNvSpPr>
            <p:nvPr/>
          </p:nvSpPr>
          <p:spPr bwMode="auto">
            <a:xfrm>
              <a:off x="5651501" y="7424738"/>
              <a:ext cx="12700" cy="96838"/>
            </a:xfrm>
            <a:custGeom>
              <a:avLst/>
              <a:gdLst>
                <a:gd name="T0" fmla="*/ 0 w 8"/>
                <a:gd name="T1" fmla="*/ 61 h 61"/>
                <a:gd name="T2" fmla="*/ 5 w 8"/>
                <a:gd name="T3" fmla="*/ 0 h 61"/>
                <a:gd name="T4" fmla="*/ 8 w 8"/>
                <a:gd name="T5" fmla="*/ 61 h 61"/>
                <a:gd name="T6" fmla="*/ 0 w 8"/>
                <a:gd name="T7" fmla="*/ 61 h 61"/>
              </a:gdLst>
              <a:ahLst/>
              <a:cxnLst>
                <a:cxn ang="0">
                  <a:pos x="T0" y="T1"/>
                </a:cxn>
                <a:cxn ang="0">
                  <a:pos x="T2" y="T3"/>
                </a:cxn>
                <a:cxn ang="0">
                  <a:pos x="T4" y="T5"/>
                </a:cxn>
                <a:cxn ang="0">
                  <a:pos x="T6" y="T7"/>
                </a:cxn>
              </a:cxnLst>
              <a:rect l="0" t="0" r="r" b="b"/>
              <a:pathLst>
                <a:path w="8" h="61">
                  <a:moveTo>
                    <a:pt x="0" y="61"/>
                  </a:moveTo>
                  <a:lnTo>
                    <a:pt x="5" y="0"/>
                  </a:lnTo>
                  <a:lnTo>
                    <a:pt x="8" y="61"/>
                  </a:lnTo>
                  <a:lnTo>
                    <a:pt x="0" y="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 name="Freeform 295"/>
            <p:cNvSpPr>
              <a:spLocks/>
            </p:cNvSpPr>
            <p:nvPr/>
          </p:nvSpPr>
          <p:spPr bwMode="auto">
            <a:xfrm>
              <a:off x="5672138" y="7424738"/>
              <a:ext cx="12700" cy="96838"/>
            </a:xfrm>
            <a:custGeom>
              <a:avLst/>
              <a:gdLst>
                <a:gd name="T0" fmla="*/ 0 w 8"/>
                <a:gd name="T1" fmla="*/ 61 h 61"/>
                <a:gd name="T2" fmla="*/ 5 w 8"/>
                <a:gd name="T3" fmla="*/ 0 h 61"/>
                <a:gd name="T4" fmla="*/ 8 w 8"/>
                <a:gd name="T5" fmla="*/ 61 h 61"/>
                <a:gd name="T6" fmla="*/ 0 w 8"/>
                <a:gd name="T7" fmla="*/ 61 h 61"/>
              </a:gdLst>
              <a:ahLst/>
              <a:cxnLst>
                <a:cxn ang="0">
                  <a:pos x="T0" y="T1"/>
                </a:cxn>
                <a:cxn ang="0">
                  <a:pos x="T2" y="T3"/>
                </a:cxn>
                <a:cxn ang="0">
                  <a:pos x="T4" y="T5"/>
                </a:cxn>
                <a:cxn ang="0">
                  <a:pos x="T6" y="T7"/>
                </a:cxn>
              </a:cxnLst>
              <a:rect l="0" t="0" r="r" b="b"/>
              <a:pathLst>
                <a:path w="8" h="61">
                  <a:moveTo>
                    <a:pt x="0" y="61"/>
                  </a:moveTo>
                  <a:lnTo>
                    <a:pt x="5" y="0"/>
                  </a:lnTo>
                  <a:lnTo>
                    <a:pt x="8" y="61"/>
                  </a:lnTo>
                  <a:lnTo>
                    <a:pt x="0" y="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 name="Freeform 296"/>
            <p:cNvSpPr>
              <a:spLocks/>
            </p:cNvSpPr>
            <p:nvPr/>
          </p:nvSpPr>
          <p:spPr bwMode="auto">
            <a:xfrm>
              <a:off x="5694363" y="7424738"/>
              <a:ext cx="12700" cy="96838"/>
            </a:xfrm>
            <a:custGeom>
              <a:avLst/>
              <a:gdLst>
                <a:gd name="T0" fmla="*/ 0 w 8"/>
                <a:gd name="T1" fmla="*/ 61 h 61"/>
                <a:gd name="T2" fmla="*/ 3 w 8"/>
                <a:gd name="T3" fmla="*/ 0 h 61"/>
                <a:gd name="T4" fmla="*/ 8 w 8"/>
                <a:gd name="T5" fmla="*/ 61 h 61"/>
                <a:gd name="T6" fmla="*/ 0 w 8"/>
                <a:gd name="T7" fmla="*/ 61 h 61"/>
              </a:gdLst>
              <a:ahLst/>
              <a:cxnLst>
                <a:cxn ang="0">
                  <a:pos x="T0" y="T1"/>
                </a:cxn>
                <a:cxn ang="0">
                  <a:pos x="T2" y="T3"/>
                </a:cxn>
                <a:cxn ang="0">
                  <a:pos x="T4" y="T5"/>
                </a:cxn>
                <a:cxn ang="0">
                  <a:pos x="T6" y="T7"/>
                </a:cxn>
              </a:cxnLst>
              <a:rect l="0" t="0" r="r" b="b"/>
              <a:pathLst>
                <a:path w="8" h="61">
                  <a:moveTo>
                    <a:pt x="0" y="61"/>
                  </a:moveTo>
                  <a:lnTo>
                    <a:pt x="3" y="0"/>
                  </a:lnTo>
                  <a:lnTo>
                    <a:pt x="8" y="61"/>
                  </a:lnTo>
                  <a:lnTo>
                    <a:pt x="0" y="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 name="Freeform 297"/>
            <p:cNvSpPr>
              <a:spLocks/>
            </p:cNvSpPr>
            <p:nvPr/>
          </p:nvSpPr>
          <p:spPr bwMode="auto">
            <a:xfrm>
              <a:off x="5713413" y="7424738"/>
              <a:ext cx="12700" cy="96838"/>
            </a:xfrm>
            <a:custGeom>
              <a:avLst/>
              <a:gdLst>
                <a:gd name="T0" fmla="*/ 0 w 8"/>
                <a:gd name="T1" fmla="*/ 61 h 61"/>
                <a:gd name="T2" fmla="*/ 3 w 8"/>
                <a:gd name="T3" fmla="*/ 0 h 61"/>
                <a:gd name="T4" fmla="*/ 8 w 8"/>
                <a:gd name="T5" fmla="*/ 61 h 61"/>
                <a:gd name="T6" fmla="*/ 0 w 8"/>
                <a:gd name="T7" fmla="*/ 61 h 61"/>
              </a:gdLst>
              <a:ahLst/>
              <a:cxnLst>
                <a:cxn ang="0">
                  <a:pos x="T0" y="T1"/>
                </a:cxn>
                <a:cxn ang="0">
                  <a:pos x="T2" y="T3"/>
                </a:cxn>
                <a:cxn ang="0">
                  <a:pos x="T4" y="T5"/>
                </a:cxn>
                <a:cxn ang="0">
                  <a:pos x="T6" y="T7"/>
                </a:cxn>
              </a:cxnLst>
              <a:rect l="0" t="0" r="r" b="b"/>
              <a:pathLst>
                <a:path w="8" h="61">
                  <a:moveTo>
                    <a:pt x="0" y="61"/>
                  </a:moveTo>
                  <a:lnTo>
                    <a:pt x="3" y="0"/>
                  </a:lnTo>
                  <a:lnTo>
                    <a:pt x="8" y="61"/>
                  </a:lnTo>
                  <a:lnTo>
                    <a:pt x="0" y="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6" name="Freeform 298"/>
            <p:cNvSpPr>
              <a:spLocks/>
            </p:cNvSpPr>
            <p:nvPr/>
          </p:nvSpPr>
          <p:spPr bwMode="auto">
            <a:xfrm>
              <a:off x="5734051" y="7424738"/>
              <a:ext cx="12700" cy="96838"/>
            </a:xfrm>
            <a:custGeom>
              <a:avLst/>
              <a:gdLst>
                <a:gd name="T0" fmla="*/ 0 w 8"/>
                <a:gd name="T1" fmla="*/ 61 h 61"/>
                <a:gd name="T2" fmla="*/ 5 w 8"/>
                <a:gd name="T3" fmla="*/ 0 h 61"/>
                <a:gd name="T4" fmla="*/ 8 w 8"/>
                <a:gd name="T5" fmla="*/ 61 h 61"/>
                <a:gd name="T6" fmla="*/ 0 w 8"/>
                <a:gd name="T7" fmla="*/ 61 h 61"/>
              </a:gdLst>
              <a:ahLst/>
              <a:cxnLst>
                <a:cxn ang="0">
                  <a:pos x="T0" y="T1"/>
                </a:cxn>
                <a:cxn ang="0">
                  <a:pos x="T2" y="T3"/>
                </a:cxn>
                <a:cxn ang="0">
                  <a:pos x="T4" y="T5"/>
                </a:cxn>
                <a:cxn ang="0">
                  <a:pos x="T6" y="T7"/>
                </a:cxn>
              </a:cxnLst>
              <a:rect l="0" t="0" r="r" b="b"/>
              <a:pathLst>
                <a:path w="8" h="61">
                  <a:moveTo>
                    <a:pt x="0" y="61"/>
                  </a:moveTo>
                  <a:lnTo>
                    <a:pt x="5" y="0"/>
                  </a:lnTo>
                  <a:lnTo>
                    <a:pt x="8" y="61"/>
                  </a:lnTo>
                  <a:lnTo>
                    <a:pt x="0" y="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7" name="Freeform 299"/>
            <p:cNvSpPr>
              <a:spLocks/>
            </p:cNvSpPr>
            <p:nvPr/>
          </p:nvSpPr>
          <p:spPr bwMode="auto">
            <a:xfrm>
              <a:off x="5753101" y="7424738"/>
              <a:ext cx="12700" cy="96838"/>
            </a:xfrm>
            <a:custGeom>
              <a:avLst/>
              <a:gdLst>
                <a:gd name="T0" fmla="*/ 0 w 8"/>
                <a:gd name="T1" fmla="*/ 61 h 61"/>
                <a:gd name="T2" fmla="*/ 5 w 8"/>
                <a:gd name="T3" fmla="*/ 0 h 61"/>
                <a:gd name="T4" fmla="*/ 8 w 8"/>
                <a:gd name="T5" fmla="*/ 61 h 61"/>
                <a:gd name="T6" fmla="*/ 0 w 8"/>
                <a:gd name="T7" fmla="*/ 61 h 61"/>
              </a:gdLst>
              <a:ahLst/>
              <a:cxnLst>
                <a:cxn ang="0">
                  <a:pos x="T0" y="T1"/>
                </a:cxn>
                <a:cxn ang="0">
                  <a:pos x="T2" y="T3"/>
                </a:cxn>
                <a:cxn ang="0">
                  <a:pos x="T4" y="T5"/>
                </a:cxn>
                <a:cxn ang="0">
                  <a:pos x="T6" y="T7"/>
                </a:cxn>
              </a:cxnLst>
              <a:rect l="0" t="0" r="r" b="b"/>
              <a:pathLst>
                <a:path w="8" h="61">
                  <a:moveTo>
                    <a:pt x="0" y="61"/>
                  </a:moveTo>
                  <a:lnTo>
                    <a:pt x="5" y="0"/>
                  </a:lnTo>
                  <a:lnTo>
                    <a:pt x="8" y="61"/>
                  </a:lnTo>
                  <a:lnTo>
                    <a:pt x="0" y="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8" name="Freeform 300"/>
            <p:cNvSpPr>
              <a:spLocks/>
            </p:cNvSpPr>
            <p:nvPr/>
          </p:nvSpPr>
          <p:spPr bwMode="auto">
            <a:xfrm>
              <a:off x="5775326" y="7424738"/>
              <a:ext cx="12700" cy="96838"/>
            </a:xfrm>
            <a:custGeom>
              <a:avLst/>
              <a:gdLst>
                <a:gd name="T0" fmla="*/ 0 w 8"/>
                <a:gd name="T1" fmla="*/ 61 h 61"/>
                <a:gd name="T2" fmla="*/ 3 w 8"/>
                <a:gd name="T3" fmla="*/ 0 h 61"/>
                <a:gd name="T4" fmla="*/ 8 w 8"/>
                <a:gd name="T5" fmla="*/ 61 h 61"/>
                <a:gd name="T6" fmla="*/ 0 w 8"/>
                <a:gd name="T7" fmla="*/ 61 h 61"/>
              </a:gdLst>
              <a:ahLst/>
              <a:cxnLst>
                <a:cxn ang="0">
                  <a:pos x="T0" y="T1"/>
                </a:cxn>
                <a:cxn ang="0">
                  <a:pos x="T2" y="T3"/>
                </a:cxn>
                <a:cxn ang="0">
                  <a:pos x="T4" y="T5"/>
                </a:cxn>
                <a:cxn ang="0">
                  <a:pos x="T6" y="T7"/>
                </a:cxn>
              </a:cxnLst>
              <a:rect l="0" t="0" r="r" b="b"/>
              <a:pathLst>
                <a:path w="8" h="61">
                  <a:moveTo>
                    <a:pt x="0" y="61"/>
                  </a:moveTo>
                  <a:lnTo>
                    <a:pt x="3" y="0"/>
                  </a:lnTo>
                  <a:lnTo>
                    <a:pt x="8" y="61"/>
                  </a:lnTo>
                  <a:lnTo>
                    <a:pt x="0" y="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9" name="Freeform 301"/>
            <p:cNvSpPr>
              <a:spLocks/>
            </p:cNvSpPr>
            <p:nvPr/>
          </p:nvSpPr>
          <p:spPr bwMode="auto">
            <a:xfrm>
              <a:off x="5795963" y="7424738"/>
              <a:ext cx="12700" cy="96838"/>
            </a:xfrm>
            <a:custGeom>
              <a:avLst/>
              <a:gdLst>
                <a:gd name="T0" fmla="*/ 0 w 8"/>
                <a:gd name="T1" fmla="*/ 61 h 61"/>
                <a:gd name="T2" fmla="*/ 3 w 8"/>
                <a:gd name="T3" fmla="*/ 0 h 61"/>
                <a:gd name="T4" fmla="*/ 8 w 8"/>
                <a:gd name="T5" fmla="*/ 61 h 61"/>
                <a:gd name="T6" fmla="*/ 0 w 8"/>
                <a:gd name="T7" fmla="*/ 61 h 61"/>
              </a:gdLst>
              <a:ahLst/>
              <a:cxnLst>
                <a:cxn ang="0">
                  <a:pos x="T0" y="T1"/>
                </a:cxn>
                <a:cxn ang="0">
                  <a:pos x="T2" y="T3"/>
                </a:cxn>
                <a:cxn ang="0">
                  <a:pos x="T4" y="T5"/>
                </a:cxn>
                <a:cxn ang="0">
                  <a:pos x="T6" y="T7"/>
                </a:cxn>
              </a:cxnLst>
              <a:rect l="0" t="0" r="r" b="b"/>
              <a:pathLst>
                <a:path w="8" h="61">
                  <a:moveTo>
                    <a:pt x="0" y="61"/>
                  </a:moveTo>
                  <a:lnTo>
                    <a:pt x="3" y="0"/>
                  </a:lnTo>
                  <a:lnTo>
                    <a:pt x="8" y="61"/>
                  </a:lnTo>
                  <a:lnTo>
                    <a:pt x="0" y="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0" name="Freeform 302"/>
            <p:cNvSpPr>
              <a:spLocks/>
            </p:cNvSpPr>
            <p:nvPr/>
          </p:nvSpPr>
          <p:spPr bwMode="auto">
            <a:xfrm>
              <a:off x="5815013" y="7424738"/>
              <a:ext cx="12700" cy="96838"/>
            </a:xfrm>
            <a:custGeom>
              <a:avLst/>
              <a:gdLst>
                <a:gd name="T0" fmla="*/ 0 w 8"/>
                <a:gd name="T1" fmla="*/ 61 h 61"/>
                <a:gd name="T2" fmla="*/ 5 w 8"/>
                <a:gd name="T3" fmla="*/ 0 h 61"/>
                <a:gd name="T4" fmla="*/ 8 w 8"/>
                <a:gd name="T5" fmla="*/ 61 h 61"/>
                <a:gd name="T6" fmla="*/ 0 w 8"/>
                <a:gd name="T7" fmla="*/ 61 h 61"/>
              </a:gdLst>
              <a:ahLst/>
              <a:cxnLst>
                <a:cxn ang="0">
                  <a:pos x="T0" y="T1"/>
                </a:cxn>
                <a:cxn ang="0">
                  <a:pos x="T2" y="T3"/>
                </a:cxn>
                <a:cxn ang="0">
                  <a:pos x="T4" y="T5"/>
                </a:cxn>
                <a:cxn ang="0">
                  <a:pos x="T6" y="T7"/>
                </a:cxn>
              </a:cxnLst>
              <a:rect l="0" t="0" r="r" b="b"/>
              <a:pathLst>
                <a:path w="8" h="61">
                  <a:moveTo>
                    <a:pt x="0" y="61"/>
                  </a:moveTo>
                  <a:lnTo>
                    <a:pt x="5" y="0"/>
                  </a:lnTo>
                  <a:lnTo>
                    <a:pt x="8" y="61"/>
                  </a:lnTo>
                  <a:lnTo>
                    <a:pt x="0" y="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1" name="Freeform 303"/>
            <p:cNvSpPr>
              <a:spLocks/>
            </p:cNvSpPr>
            <p:nvPr/>
          </p:nvSpPr>
          <p:spPr bwMode="auto">
            <a:xfrm>
              <a:off x="5835651" y="7424738"/>
              <a:ext cx="12700" cy="96838"/>
            </a:xfrm>
            <a:custGeom>
              <a:avLst/>
              <a:gdLst>
                <a:gd name="T0" fmla="*/ 0 w 8"/>
                <a:gd name="T1" fmla="*/ 61 h 61"/>
                <a:gd name="T2" fmla="*/ 4 w 8"/>
                <a:gd name="T3" fmla="*/ 0 h 61"/>
                <a:gd name="T4" fmla="*/ 8 w 8"/>
                <a:gd name="T5" fmla="*/ 61 h 61"/>
                <a:gd name="T6" fmla="*/ 0 w 8"/>
                <a:gd name="T7" fmla="*/ 61 h 61"/>
              </a:gdLst>
              <a:ahLst/>
              <a:cxnLst>
                <a:cxn ang="0">
                  <a:pos x="T0" y="T1"/>
                </a:cxn>
                <a:cxn ang="0">
                  <a:pos x="T2" y="T3"/>
                </a:cxn>
                <a:cxn ang="0">
                  <a:pos x="T4" y="T5"/>
                </a:cxn>
                <a:cxn ang="0">
                  <a:pos x="T6" y="T7"/>
                </a:cxn>
              </a:cxnLst>
              <a:rect l="0" t="0" r="r" b="b"/>
              <a:pathLst>
                <a:path w="8" h="61">
                  <a:moveTo>
                    <a:pt x="0" y="61"/>
                  </a:moveTo>
                  <a:lnTo>
                    <a:pt x="4" y="0"/>
                  </a:lnTo>
                  <a:lnTo>
                    <a:pt x="8" y="61"/>
                  </a:lnTo>
                  <a:lnTo>
                    <a:pt x="0" y="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2" name="Freeform 304"/>
            <p:cNvSpPr>
              <a:spLocks/>
            </p:cNvSpPr>
            <p:nvPr/>
          </p:nvSpPr>
          <p:spPr bwMode="auto">
            <a:xfrm>
              <a:off x="5857876" y="7424738"/>
              <a:ext cx="12700" cy="96838"/>
            </a:xfrm>
            <a:custGeom>
              <a:avLst/>
              <a:gdLst>
                <a:gd name="T0" fmla="*/ 0 w 8"/>
                <a:gd name="T1" fmla="*/ 61 h 61"/>
                <a:gd name="T2" fmla="*/ 3 w 8"/>
                <a:gd name="T3" fmla="*/ 0 h 61"/>
                <a:gd name="T4" fmla="*/ 8 w 8"/>
                <a:gd name="T5" fmla="*/ 61 h 61"/>
                <a:gd name="T6" fmla="*/ 0 w 8"/>
                <a:gd name="T7" fmla="*/ 61 h 61"/>
              </a:gdLst>
              <a:ahLst/>
              <a:cxnLst>
                <a:cxn ang="0">
                  <a:pos x="T0" y="T1"/>
                </a:cxn>
                <a:cxn ang="0">
                  <a:pos x="T2" y="T3"/>
                </a:cxn>
                <a:cxn ang="0">
                  <a:pos x="T4" y="T5"/>
                </a:cxn>
                <a:cxn ang="0">
                  <a:pos x="T6" y="T7"/>
                </a:cxn>
              </a:cxnLst>
              <a:rect l="0" t="0" r="r" b="b"/>
              <a:pathLst>
                <a:path w="8" h="61">
                  <a:moveTo>
                    <a:pt x="0" y="61"/>
                  </a:moveTo>
                  <a:lnTo>
                    <a:pt x="3" y="0"/>
                  </a:lnTo>
                  <a:lnTo>
                    <a:pt x="8" y="61"/>
                  </a:lnTo>
                  <a:lnTo>
                    <a:pt x="0" y="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3" name="Freeform 305"/>
            <p:cNvSpPr>
              <a:spLocks/>
            </p:cNvSpPr>
            <p:nvPr/>
          </p:nvSpPr>
          <p:spPr bwMode="auto">
            <a:xfrm>
              <a:off x="5876926" y="7424738"/>
              <a:ext cx="12700" cy="96838"/>
            </a:xfrm>
            <a:custGeom>
              <a:avLst/>
              <a:gdLst>
                <a:gd name="T0" fmla="*/ 0 w 8"/>
                <a:gd name="T1" fmla="*/ 61 h 61"/>
                <a:gd name="T2" fmla="*/ 3 w 8"/>
                <a:gd name="T3" fmla="*/ 0 h 61"/>
                <a:gd name="T4" fmla="*/ 8 w 8"/>
                <a:gd name="T5" fmla="*/ 61 h 61"/>
                <a:gd name="T6" fmla="*/ 0 w 8"/>
                <a:gd name="T7" fmla="*/ 61 h 61"/>
              </a:gdLst>
              <a:ahLst/>
              <a:cxnLst>
                <a:cxn ang="0">
                  <a:pos x="T0" y="T1"/>
                </a:cxn>
                <a:cxn ang="0">
                  <a:pos x="T2" y="T3"/>
                </a:cxn>
                <a:cxn ang="0">
                  <a:pos x="T4" y="T5"/>
                </a:cxn>
                <a:cxn ang="0">
                  <a:pos x="T6" y="T7"/>
                </a:cxn>
              </a:cxnLst>
              <a:rect l="0" t="0" r="r" b="b"/>
              <a:pathLst>
                <a:path w="8" h="61">
                  <a:moveTo>
                    <a:pt x="0" y="61"/>
                  </a:moveTo>
                  <a:lnTo>
                    <a:pt x="3" y="0"/>
                  </a:lnTo>
                  <a:lnTo>
                    <a:pt x="8" y="61"/>
                  </a:lnTo>
                  <a:lnTo>
                    <a:pt x="0" y="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4" name="Freeform 306"/>
            <p:cNvSpPr>
              <a:spLocks/>
            </p:cNvSpPr>
            <p:nvPr/>
          </p:nvSpPr>
          <p:spPr bwMode="auto">
            <a:xfrm>
              <a:off x="5897563" y="7424738"/>
              <a:ext cx="12700" cy="96838"/>
            </a:xfrm>
            <a:custGeom>
              <a:avLst/>
              <a:gdLst>
                <a:gd name="T0" fmla="*/ 0 w 8"/>
                <a:gd name="T1" fmla="*/ 61 h 61"/>
                <a:gd name="T2" fmla="*/ 4 w 8"/>
                <a:gd name="T3" fmla="*/ 0 h 61"/>
                <a:gd name="T4" fmla="*/ 8 w 8"/>
                <a:gd name="T5" fmla="*/ 61 h 61"/>
                <a:gd name="T6" fmla="*/ 0 w 8"/>
                <a:gd name="T7" fmla="*/ 61 h 61"/>
              </a:gdLst>
              <a:ahLst/>
              <a:cxnLst>
                <a:cxn ang="0">
                  <a:pos x="T0" y="T1"/>
                </a:cxn>
                <a:cxn ang="0">
                  <a:pos x="T2" y="T3"/>
                </a:cxn>
                <a:cxn ang="0">
                  <a:pos x="T4" y="T5"/>
                </a:cxn>
                <a:cxn ang="0">
                  <a:pos x="T6" y="T7"/>
                </a:cxn>
              </a:cxnLst>
              <a:rect l="0" t="0" r="r" b="b"/>
              <a:pathLst>
                <a:path w="8" h="61">
                  <a:moveTo>
                    <a:pt x="0" y="61"/>
                  </a:moveTo>
                  <a:lnTo>
                    <a:pt x="4" y="0"/>
                  </a:lnTo>
                  <a:lnTo>
                    <a:pt x="8" y="61"/>
                  </a:lnTo>
                  <a:lnTo>
                    <a:pt x="0" y="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5" name="Freeform 307"/>
            <p:cNvSpPr>
              <a:spLocks/>
            </p:cNvSpPr>
            <p:nvPr/>
          </p:nvSpPr>
          <p:spPr bwMode="auto">
            <a:xfrm>
              <a:off x="5919788" y="7442200"/>
              <a:ext cx="9525" cy="79375"/>
            </a:xfrm>
            <a:custGeom>
              <a:avLst/>
              <a:gdLst>
                <a:gd name="T0" fmla="*/ 3 w 6"/>
                <a:gd name="T1" fmla="*/ 0 h 50"/>
                <a:gd name="T2" fmla="*/ 6 w 6"/>
                <a:gd name="T3" fmla="*/ 50 h 50"/>
                <a:gd name="T4" fmla="*/ 0 w 6"/>
                <a:gd name="T5" fmla="*/ 50 h 50"/>
                <a:gd name="T6" fmla="*/ 3 w 6"/>
                <a:gd name="T7" fmla="*/ 0 h 50"/>
                <a:gd name="T8" fmla="*/ 3 w 6"/>
                <a:gd name="T9" fmla="*/ 0 h 50"/>
              </a:gdLst>
              <a:ahLst/>
              <a:cxnLst>
                <a:cxn ang="0">
                  <a:pos x="T0" y="T1"/>
                </a:cxn>
                <a:cxn ang="0">
                  <a:pos x="T2" y="T3"/>
                </a:cxn>
                <a:cxn ang="0">
                  <a:pos x="T4" y="T5"/>
                </a:cxn>
                <a:cxn ang="0">
                  <a:pos x="T6" y="T7"/>
                </a:cxn>
                <a:cxn ang="0">
                  <a:pos x="T8" y="T9"/>
                </a:cxn>
              </a:cxnLst>
              <a:rect l="0" t="0" r="r" b="b"/>
              <a:pathLst>
                <a:path w="6" h="50">
                  <a:moveTo>
                    <a:pt x="3" y="0"/>
                  </a:moveTo>
                  <a:lnTo>
                    <a:pt x="6" y="50"/>
                  </a:lnTo>
                  <a:lnTo>
                    <a:pt x="0" y="50"/>
                  </a:lnTo>
                  <a:lnTo>
                    <a:pt x="3" y="0"/>
                  </a:lnTo>
                  <a:lnTo>
                    <a:pt x="3"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6" name="Freeform 308"/>
            <p:cNvSpPr>
              <a:spLocks/>
            </p:cNvSpPr>
            <p:nvPr/>
          </p:nvSpPr>
          <p:spPr bwMode="auto">
            <a:xfrm>
              <a:off x="5938838" y="7454900"/>
              <a:ext cx="12700" cy="66675"/>
            </a:xfrm>
            <a:custGeom>
              <a:avLst/>
              <a:gdLst>
                <a:gd name="T0" fmla="*/ 5 w 8"/>
                <a:gd name="T1" fmla="*/ 2 h 42"/>
                <a:gd name="T2" fmla="*/ 8 w 8"/>
                <a:gd name="T3" fmla="*/ 42 h 42"/>
                <a:gd name="T4" fmla="*/ 0 w 8"/>
                <a:gd name="T5" fmla="*/ 42 h 42"/>
                <a:gd name="T6" fmla="*/ 2 w 8"/>
                <a:gd name="T7" fmla="*/ 0 h 42"/>
                <a:gd name="T8" fmla="*/ 5 w 8"/>
                <a:gd name="T9" fmla="*/ 2 h 42"/>
              </a:gdLst>
              <a:ahLst/>
              <a:cxnLst>
                <a:cxn ang="0">
                  <a:pos x="T0" y="T1"/>
                </a:cxn>
                <a:cxn ang="0">
                  <a:pos x="T2" y="T3"/>
                </a:cxn>
                <a:cxn ang="0">
                  <a:pos x="T4" y="T5"/>
                </a:cxn>
                <a:cxn ang="0">
                  <a:pos x="T6" y="T7"/>
                </a:cxn>
                <a:cxn ang="0">
                  <a:pos x="T8" y="T9"/>
                </a:cxn>
              </a:cxnLst>
              <a:rect l="0" t="0" r="r" b="b"/>
              <a:pathLst>
                <a:path w="8" h="42">
                  <a:moveTo>
                    <a:pt x="5" y="2"/>
                  </a:moveTo>
                  <a:lnTo>
                    <a:pt x="8" y="42"/>
                  </a:lnTo>
                  <a:lnTo>
                    <a:pt x="0" y="42"/>
                  </a:lnTo>
                  <a:lnTo>
                    <a:pt x="2" y="0"/>
                  </a:lnTo>
                  <a:lnTo>
                    <a:pt x="5" y="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7" name="Freeform 309"/>
            <p:cNvSpPr>
              <a:spLocks/>
            </p:cNvSpPr>
            <p:nvPr/>
          </p:nvSpPr>
          <p:spPr bwMode="auto">
            <a:xfrm>
              <a:off x="5959476" y="7467600"/>
              <a:ext cx="12700" cy="53975"/>
            </a:xfrm>
            <a:custGeom>
              <a:avLst/>
              <a:gdLst>
                <a:gd name="T0" fmla="*/ 6 w 8"/>
                <a:gd name="T1" fmla="*/ 3 h 34"/>
                <a:gd name="T2" fmla="*/ 8 w 8"/>
                <a:gd name="T3" fmla="*/ 34 h 34"/>
                <a:gd name="T4" fmla="*/ 0 w 8"/>
                <a:gd name="T5" fmla="*/ 34 h 34"/>
                <a:gd name="T6" fmla="*/ 1 w 8"/>
                <a:gd name="T7" fmla="*/ 0 h 34"/>
                <a:gd name="T8" fmla="*/ 6 w 8"/>
                <a:gd name="T9" fmla="*/ 3 h 34"/>
              </a:gdLst>
              <a:ahLst/>
              <a:cxnLst>
                <a:cxn ang="0">
                  <a:pos x="T0" y="T1"/>
                </a:cxn>
                <a:cxn ang="0">
                  <a:pos x="T2" y="T3"/>
                </a:cxn>
                <a:cxn ang="0">
                  <a:pos x="T4" y="T5"/>
                </a:cxn>
                <a:cxn ang="0">
                  <a:pos x="T6" y="T7"/>
                </a:cxn>
                <a:cxn ang="0">
                  <a:pos x="T8" y="T9"/>
                </a:cxn>
              </a:cxnLst>
              <a:rect l="0" t="0" r="r" b="b"/>
              <a:pathLst>
                <a:path w="8" h="34">
                  <a:moveTo>
                    <a:pt x="6" y="3"/>
                  </a:moveTo>
                  <a:lnTo>
                    <a:pt x="8" y="34"/>
                  </a:lnTo>
                  <a:lnTo>
                    <a:pt x="0" y="34"/>
                  </a:lnTo>
                  <a:lnTo>
                    <a:pt x="1" y="0"/>
                  </a:lnTo>
                  <a:lnTo>
                    <a:pt x="6" y="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8" name="Freeform 310"/>
            <p:cNvSpPr>
              <a:spLocks/>
            </p:cNvSpPr>
            <p:nvPr/>
          </p:nvSpPr>
          <p:spPr bwMode="auto">
            <a:xfrm>
              <a:off x="5978526" y="7480300"/>
              <a:ext cx="12700" cy="41275"/>
            </a:xfrm>
            <a:custGeom>
              <a:avLst/>
              <a:gdLst>
                <a:gd name="T0" fmla="*/ 6 w 8"/>
                <a:gd name="T1" fmla="*/ 1 h 26"/>
                <a:gd name="T2" fmla="*/ 8 w 8"/>
                <a:gd name="T3" fmla="*/ 26 h 26"/>
                <a:gd name="T4" fmla="*/ 0 w 8"/>
                <a:gd name="T5" fmla="*/ 26 h 26"/>
                <a:gd name="T6" fmla="*/ 2 w 8"/>
                <a:gd name="T7" fmla="*/ 0 h 26"/>
                <a:gd name="T8" fmla="*/ 6 w 8"/>
                <a:gd name="T9" fmla="*/ 1 h 26"/>
              </a:gdLst>
              <a:ahLst/>
              <a:cxnLst>
                <a:cxn ang="0">
                  <a:pos x="T0" y="T1"/>
                </a:cxn>
                <a:cxn ang="0">
                  <a:pos x="T2" y="T3"/>
                </a:cxn>
                <a:cxn ang="0">
                  <a:pos x="T4" y="T5"/>
                </a:cxn>
                <a:cxn ang="0">
                  <a:pos x="T6" y="T7"/>
                </a:cxn>
                <a:cxn ang="0">
                  <a:pos x="T8" y="T9"/>
                </a:cxn>
              </a:cxnLst>
              <a:rect l="0" t="0" r="r" b="b"/>
              <a:pathLst>
                <a:path w="8" h="26">
                  <a:moveTo>
                    <a:pt x="6" y="1"/>
                  </a:moveTo>
                  <a:lnTo>
                    <a:pt x="8" y="26"/>
                  </a:lnTo>
                  <a:lnTo>
                    <a:pt x="0" y="26"/>
                  </a:lnTo>
                  <a:lnTo>
                    <a:pt x="2" y="0"/>
                  </a:lnTo>
                  <a:lnTo>
                    <a:pt x="6" y="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9" name="Freeform 311"/>
            <p:cNvSpPr>
              <a:spLocks/>
            </p:cNvSpPr>
            <p:nvPr/>
          </p:nvSpPr>
          <p:spPr bwMode="auto">
            <a:xfrm>
              <a:off x="6000751" y="7489825"/>
              <a:ext cx="12700" cy="31750"/>
            </a:xfrm>
            <a:custGeom>
              <a:avLst/>
              <a:gdLst>
                <a:gd name="T0" fmla="*/ 7 w 8"/>
                <a:gd name="T1" fmla="*/ 3 h 20"/>
                <a:gd name="T2" fmla="*/ 8 w 8"/>
                <a:gd name="T3" fmla="*/ 20 h 20"/>
                <a:gd name="T4" fmla="*/ 0 w 8"/>
                <a:gd name="T5" fmla="*/ 20 h 20"/>
                <a:gd name="T6" fmla="*/ 0 w 8"/>
                <a:gd name="T7" fmla="*/ 0 h 20"/>
                <a:gd name="T8" fmla="*/ 7 w 8"/>
                <a:gd name="T9" fmla="*/ 3 h 20"/>
              </a:gdLst>
              <a:ahLst/>
              <a:cxnLst>
                <a:cxn ang="0">
                  <a:pos x="T0" y="T1"/>
                </a:cxn>
                <a:cxn ang="0">
                  <a:pos x="T2" y="T3"/>
                </a:cxn>
                <a:cxn ang="0">
                  <a:pos x="T4" y="T5"/>
                </a:cxn>
                <a:cxn ang="0">
                  <a:pos x="T6" y="T7"/>
                </a:cxn>
                <a:cxn ang="0">
                  <a:pos x="T8" y="T9"/>
                </a:cxn>
              </a:cxnLst>
              <a:rect l="0" t="0" r="r" b="b"/>
              <a:pathLst>
                <a:path w="8" h="20">
                  <a:moveTo>
                    <a:pt x="7" y="3"/>
                  </a:moveTo>
                  <a:lnTo>
                    <a:pt x="8" y="20"/>
                  </a:lnTo>
                  <a:lnTo>
                    <a:pt x="0" y="20"/>
                  </a:lnTo>
                  <a:lnTo>
                    <a:pt x="0" y="0"/>
                  </a:lnTo>
                  <a:lnTo>
                    <a:pt x="7" y="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0" name="Freeform 312"/>
            <p:cNvSpPr>
              <a:spLocks/>
            </p:cNvSpPr>
            <p:nvPr/>
          </p:nvSpPr>
          <p:spPr bwMode="auto">
            <a:xfrm>
              <a:off x="6021388" y="7499350"/>
              <a:ext cx="12700" cy="22225"/>
            </a:xfrm>
            <a:custGeom>
              <a:avLst/>
              <a:gdLst>
                <a:gd name="T0" fmla="*/ 6 w 8"/>
                <a:gd name="T1" fmla="*/ 3 h 14"/>
                <a:gd name="T2" fmla="*/ 8 w 8"/>
                <a:gd name="T3" fmla="*/ 14 h 14"/>
                <a:gd name="T4" fmla="*/ 0 w 8"/>
                <a:gd name="T5" fmla="*/ 14 h 14"/>
                <a:gd name="T6" fmla="*/ 0 w 8"/>
                <a:gd name="T7" fmla="*/ 0 h 14"/>
                <a:gd name="T8" fmla="*/ 6 w 8"/>
                <a:gd name="T9" fmla="*/ 3 h 14"/>
              </a:gdLst>
              <a:ahLst/>
              <a:cxnLst>
                <a:cxn ang="0">
                  <a:pos x="T0" y="T1"/>
                </a:cxn>
                <a:cxn ang="0">
                  <a:pos x="T2" y="T3"/>
                </a:cxn>
                <a:cxn ang="0">
                  <a:pos x="T4" y="T5"/>
                </a:cxn>
                <a:cxn ang="0">
                  <a:pos x="T6" y="T7"/>
                </a:cxn>
                <a:cxn ang="0">
                  <a:pos x="T8" y="T9"/>
                </a:cxn>
              </a:cxnLst>
              <a:rect l="0" t="0" r="r" b="b"/>
              <a:pathLst>
                <a:path w="8" h="14">
                  <a:moveTo>
                    <a:pt x="6" y="3"/>
                  </a:moveTo>
                  <a:lnTo>
                    <a:pt x="8" y="14"/>
                  </a:lnTo>
                  <a:lnTo>
                    <a:pt x="0" y="14"/>
                  </a:lnTo>
                  <a:lnTo>
                    <a:pt x="0" y="0"/>
                  </a:lnTo>
                  <a:lnTo>
                    <a:pt x="6" y="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1" name="Freeform 313"/>
            <p:cNvSpPr>
              <a:spLocks/>
            </p:cNvSpPr>
            <p:nvPr/>
          </p:nvSpPr>
          <p:spPr bwMode="auto">
            <a:xfrm>
              <a:off x="6040438" y="7507288"/>
              <a:ext cx="12700" cy="14288"/>
            </a:xfrm>
            <a:custGeom>
              <a:avLst/>
              <a:gdLst>
                <a:gd name="T0" fmla="*/ 8 w 8"/>
                <a:gd name="T1" fmla="*/ 3 h 9"/>
                <a:gd name="T2" fmla="*/ 8 w 8"/>
                <a:gd name="T3" fmla="*/ 9 h 9"/>
                <a:gd name="T4" fmla="*/ 0 w 8"/>
                <a:gd name="T5" fmla="*/ 9 h 9"/>
                <a:gd name="T6" fmla="*/ 0 w 8"/>
                <a:gd name="T7" fmla="*/ 0 h 9"/>
                <a:gd name="T8" fmla="*/ 8 w 8"/>
                <a:gd name="T9" fmla="*/ 3 h 9"/>
              </a:gdLst>
              <a:ahLst/>
              <a:cxnLst>
                <a:cxn ang="0">
                  <a:pos x="T0" y="T1"/>
                </a:cxn>
                <a:cxn ang="0">
                  <a:pos x="T2" y="T3"/>
                </a:cxn>
                <a:cxn ang="0">
                  <a:pos x="T4" y="T5"/>
                </a:cxn>
                <a:cxn ang="0">
                  <a:pos x="T6" y="T7"/>
                </a:cxn>
                <a:cxn ang="0">
                  <a:pos x="T8" y="T9"/>
                </a:cxn>
              </a:cxnLst>
              <a:rect l="0" t="0" r="r" b="b"/>
              <a:pathLst>
                <a:path w="8" h="9">
                  <a:moveTo>
                    <a:pt x="8" y="3"/>
                  </a:moveTo>
                  <a:lnTo>
                    <a:pt x="8" y="9"/>
                  </a:lnTo>
                  <a:lnTo>
                    <a:pt x="0" y="9"/>
                  </a:lnTo>
                  <a:lnTo>
                    <a:pt x="0" y="0"/>
                  </a:lnTo>
                  <a:lnTo>
                    <a:pt x="8" y="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2" name="Freeform 314"/>
            <p:cNvSpPr>
              <a:spLocks/>
            </p:cNvSpPr>
            <p:nvPr/>
          </p:nvSpPr>
          <p:spPr bwMode="auto">
            <a:xfrm>
              <a:off x="6553201" y="7481888"/>
              <a:ext cx="12700" cy="39688"/>
            </a:xfrm>
            <a:custGeom>
              <a:avLst/>
              <a:gdLst>
                <a:gd name="T0" fmla="*/ 6 w 8"/>
                <a:gd name="T1" fmla="*/ 0 h 25"/>
                <a:gd name="T2" fmla="*/ 8 w 8"/>
                <a:gd name="T3" fmla="*/ 25 h 25"/>
                <a:gd name="T4" fmla="*/ 0 w 8"/>
                <a:gd name="T5" fmla="*/ 25 h 25"/>
                <a:gd name="T6" fmla="*/ 2 w 8"/>
                <a:gd name="T7" fmla="*/ 3 h 25"/>
                <a:gd name="T8" fmla="*/ 6 w 8"/>
                <a:gd name="T9" fmla="*/ 0 h 25"/>
              </a:gdLst>
              <a:ahLst/>
              <a:cxnLst>
                <a:cxn ang="0">
                  <a:pos x="T0" y="T1"/>
                </a:cxn>
                <a:cxn ang="0">
                  <a:pos x="T2" y="T3"/>
                </a:cxn>
                <a:cxn ang="0">
                  <a:pos x="T4" y="T5"/>
                </a:cxn>
                <a:cxn ang="0">
                  <a:pos x="T6" y="T7"/>
                </a:cxn>
                <a:cxn ang="0">
                  <a:pos x="T8" y="T9"/>
                </a:cxn>
              </a:cxnLst>
              <a:rect l="0" t="0" r="r" b="b"/>
              <a:pathLst>
                <a:path w="8" h="25">
                  <a:moveTo>
                    <a:pt x="6" y="0"/>
                  </a:moveTo>
                  <a:lnTo>
                    <a:pt x="8" y="25"/>
                  </a:lnTo>
                  <a:lnTo>
                    <a:pt x="0" y="25"/>
                  </a:lnTo>
                  <a:lnTo>
                    <a:pt x="2" y="3"/>
                  </a:lnTo>
                  <a:lnTo>
                    <a:pt x="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3" name="Freeform 315"/>
            <p:cNvSpPr>
              <a:spLocks/>
            </p:cNvSpPr>
            <p:nvPr/>
          </p:nvSpPr>
          <p:spPr bwMode="auto">
            <a:xfrm>
              <a:off x="6573838" y="7472363"/>
              <a:ext cx="11113" cy="49213"/>
            </a:xfrm>
            <a:custGeom>
              <a:avLst/>
              <a:gdLst>
                <a:gd name="T0" fmla="*/ 6 w 7"/>
                <a:gd name="T1" fmla="*/ 0 h 31"/>
                <a:gd name="T2" fmla="*/ 7 w 7"/>
                <a:gd name="T3" fmla="*/ 31 h 31"/>
                <a:gd name="T4" fmla="*/ 0 w 7"/>
                <a:gd name="T5" fmla="*/ 31 h 31"/>
                <a:gd name="T6" fmla="*/ 1 w 7"/>
                <a:gd name="T7" fmla="*/ 1 h 31"/>
                <a:gd name="T8" fmla="*/ 6 w 7"/>
                <a:gd name="T9" fmla="*/ 0 h 31"/>
              </a:gdLst>
              <a:ahLst/>
              <a:cxnLst>
                <a:cxn ang="0">
                  <a:pos x="T0" y="T1"/>
                </a:cxn>
                <a:cxn ang="0">
                  <a:pos x="T2" y="T3"/>
                </a:cxn>
                <a:cxn ang="0">
                  <a:pos x="T4" y="T5"/>
                </a:cxn>
                <a:cxn ang="0">
                  <a:pos x="T6" y="T7"/>
                </a:cxn>
                <a:cxn ang="0">
                  <a:pos x="T8" y="T9"/>
                </a:cxn>
              </a:cxnLst>
              <a:rect l="0" t="0" r="r" b="b"/>
              <a:pathLst>
                <a:path w="7" h="31">
                  <a:moveTo>
                    <a:pt x="6" y="0"/>
                  </a:moveTo>
                  <a:lnTo>
                    <a:pt x="7" y="31"/>
                  </a:lnTo>
                  <a:lnTo>
                    <a:pt x="0" y="31"/>
                  </a:lnTo>
                  <a:lnTo>
                    <a:pt x="1" y="1"/>
                  </a:lnTo>
                  <a:lnTo>
                    <a:pt x="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4" name="Freeform 316"/>
            <p:cNvSpPr>
              <a:spLocks/>
            </p:cNvSpPr>
            <p:nvPr/>
          </p:nvSpPr>
          <p:spPr bwMode="auto">
            <a:xfrm>
              <a:off x="6592888" y="7459663"/>
              <a:ext cx="12700" cy="61913"/>
            </a:xfrm>
            <a:custGeom>
              <a:avLst/>
              <a:gdLst>
                <a:gd name="T0" fmla="*/ 6 w 8"/>
                <a:gd name="T1" fmla="*/ 0 h 39"/>
                <a:gd name="T2" fmla="*/ 8 w 8"/>
                <a:gd name="T3" fmla="*/ 39 h 39"/>
                <a:gd name="T4" fmla="*/ 0 w 8"/>
                <a:gd name="T5" fmla="*/ 39 h 39"/>
                <a:gd name="T6" fmla="*/ 3 w 8"/>
                <a:gd name="T7" fmla="*/ 2 h 39"/>
                <a:gd name="T8" fmla="*/ 6 w 8"/>
                <a:gd name="T9" fmla="*/ 0 h 39"/>
              </a:gdLst>
              <a:ahLst/>
              <a:cxnLst>
                <a:cxn ang="0">
                  <a:pos x="T0" y="T1"/>
                </a:cxn>
                <a:cxn ang="0">
                  <a:pos x="T2" y="T3"/>
                </a:cxn>
                <a:cxn ang="0">
                  <a:pos x="T4" y="T5"/>
                </a:cxn>
                <a:cxn ang="0">
                  <a:pos x="T6" y="T7"/>
                </a:cxn>
                <a:cxn ang="0">
                  <a:pos x="T8" y="T9"/>
                </a:cxn>
              </a:cxnLst>
              <a:rect l="0" t="0" r="r" b="b"/>
              <a:pathLst>
                <a:path w="8" h="39">
                  <a:moveTo>
                    <a:pt x="6" y="0"/>
                  </a:moveTo>
                  <a:lnTo>
                    <a:pt x="8" y="39"/>
                  </a:lnTo>
                  <a:lnTo>
                    <a:pt x="0" y="39"/>
                  </a:lnTo>
                  <a:lnTo>
                    <a:pt x="3" y="2"/>
                  </a:lnTo>
                  <a:lnTo>
                    <a:pt x="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5" name="Freeform 317"/>
            <p:cNvSpPr>
              <a:spLocks/>
            </p:cNvSpPr>
            <p:nvPr/>
          </p:nvSpPr>
          <p:spPr bwMode="auto">
            <a:xfrm>
              <a:off x="6615113" y="7446963"/>
              <a:ext cx="12700" cy="74613"/>
            </a:xfrm>
            <a:custGeom>
              <a:avLst/>
              <a:gdLst>
                <a:gd name="T0" fmla="*/ 5 w 8"/>
                <a:gd name="T1" fmla="*/ 0 h 47"/>
                <a:gd name="T2" fmla="*/ 8 w 8"/>
                <a:gd name="T3" fmla="*/ 47 h 47"/>
                <a:gd name="T4" fmla="*/ 0 w 8"/>
                <a:gd name="T5" fmla="*/ 47 h 47"/>
                <a:gd name="T6" fmla="*/ 3 w 8"/>
                <a:gd name="T7" fmla="*/ 0 h 47"/>
                <a:gd name="T8" fmla="*/ 5 w 8"/>
                <a:gd name="T9" fmla="*/ 0 h 47"/>
              </a:gdLst>
              <a:ahLst/>
              <a:cxnLst>
                <a:cxn ang="0">
                  <a:pos x="T0" y="T1"/>
                </a:cxn>
                <a:cxn ang="0">
                  <a:pos x="T2" y="T3"/>
                </a:cxn>
                <a:cxn ang="0">
                  <a:pos x="T4" y="T5"/>
                </a:cxn>
                <a:cxn ang="0">
                  <a:pos x="T6" y="T7"/>
                </a:cxn>
                <a:cxn ang="0">
                  <a:pos x="T8" y="T9"/>
                </a:cxn>
              </a:cxnLst>
              <a:rect l="0" t="0" r="r" b="b"/>
              <a:pathLst>
                <a:path w="8" h="47">
                  <a:moveTo>
                    <a:pt x="5" y="0"/>
                  </a:moveTo>
                  <a:lnTo>
                    <a:pt x="8" y="47"/>
                  </a:lnTo>
                  <a:lnTo>
                    <a:pt x="0" y="47"/>
                  </a:lnTo>
                  <a:lnTo>
                    <a:pt x="3" y="0"/>
                  </a:lnTo>
                  <a:lnTo>
                    <a:pt x="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6" name="Freeform 318"/>
            <p:cNvSpPr>
              <a:spLocks/>
            </p:cNvSpPr>
            <p:nvPr/>
          </p:nvSpPr>
          <p:spPr bwMode="auto">
            <a:xfrm>
              <a:off x="6635751" y="7432675"/>
              <a:ext cx="11113" cy="88900"/>
            </a:xfrm>
            <a:custGeom>
              <a:avLst/>
              <a:gdLst>
                <a:gd name="T0" fmla="*/ 4 w 7"/>
                <a:gd name="T1" fmla="*/ 0 h 56"/>
                <a:gd name="T2" fmla="*/ 7 w 7"/>
                <a:gd name="T3" fmla="*/ 56 h 56"/>
                <a:gd name="T4" fmla="*/ 0 w 7"/>
                <a:gd name="T5" fmla="*/ 56 h 56"/>
                <a:gd name="T6" fmla="*/ 3 w 7"/>
                <a:gd name="T7" fmla="*/ 0 h 56"/>
                <a:gd name="T8" fmla="*/ 4 w 7"/>
                <a:gd name="T9" fmla="*/ 0 h 56"/>
              </a:gdLst>
              <a:ahLst/>
              <a:cxnLst>
                <a:cxn ang="0">
                  <a:pos x="T0" y="T1"/>
                </a:cxn>
                <a:cxn ang="0">
                  <a:pos x="T2" y="T3"/>
                </a:cxn>
                <a:cxn ang="0">
                  <a:pos x="T4" y="T5"/>
                </a:cxn>
                <a:cxn ang="0">
                  <a:pos x="T6" y="T7"/>
                </a:cxn>
                <a:cxn ang="0">
                  <a:pos x="T8" y="T9"/>
                </a:cxn>
              </a:cxnLst>
              <a:rect l="0" t="0" r="r" b="b"/>
              <a:pathLst>
                <a:path w="7" h="56">
                  <a:moveTo>
                    <a:pt x="4" y="0"/>
                  </a:moveTo>
                  <a:lnTo>
                    <a:pt x="7" y="56"/>
                  </a:lnTo>
                  <a:lnTo>
                    <a:pt x="0" y="56"/>
                  </a:lnTo>
                  <a:lnTo>
                    <a:pt x="3" y="0"/>
                  </a:lnTo>
                  <a:lnTo>
                    <a:pt x="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7" name="Freeform 319"/>
            <p:cNvSpPr>
              <a:spLocks/>
            </p:cNvSpPr>
            <p:nvPr/>
          </p:nvSpPr>
          <p:spPr bwMode="auto">
            <a:xfrm>
              <a:off x="6654801" y="7424738"/>
              <a:ext cx="12700" cy="96838"/>
            </a:xfrm>
            <a:custGeom>
              <a:avLst/>
              <a:gdLst>
                <a:gd name="T0" fmla="*/ 0 w 8"/>
                <a:gd name="T1" fmla="*/ 61 h 61"/>
                <a:gd name="T2" fmla="*/ 5 w 8"/>
                <a:gd name="T3" fmla="*/ 0 h 61"/>
                <a:gd name="T4" fmla="*/ 8 w 8"/>
                <a:gd name="T5" fmla="*/ 61 h 61"/>
                <a:gd name="T6" fmla="*/ 0 w 8"/>
                <a:gd name="T7" fmla="*/ 61 h 61"/>
              </a:gdLst>
              <a:ahLst/>
              <a:cxnLst>
                <a:cxn ang="0">
                  <a:pos x="T0" y="T1"/>
                </a:cxn>
                <a:cxn ang="0">
                  <a:pos x="T2" y="T3"/>
                </a:cxn>
                <a:cxn ang="0">
                  <a:pos x="T4" y="T5"/>
                </a:cxn>
                <a:cxn ang="0">
                  <a:pos x="T6" y="T7"/>
                </a:cxn>
              </a:cxnLst>
              <a:rect l="0" t="0" r="r" b="b"/>
              <a:pathLst>
                <a:path w="8" h="61">
                  <a:moveTo>
                    <a:pt x="0" y="61"/>
                  </a:moveTo>
                  <a:lnTo>
                    <a:pt x="5" y="0"/>
                  </a:lnTo>
                  <a:lnTo>
                    <a:pt x="8" y="61"/>
                  </a:lnTo>
                  <a:lnTo>
                    <a:pt x="0" y="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8" name="Freeform 320"/>
            <p:cNvSpPr>
              <a:spLocks/>
            </p:cNvSpPr>
            <p:nvPr/>
          </p:nvSpPr>
          <p:spPr bwMode="auto">
            <a:xfrm>
              <a:off x="6673851" y="7424738"/>
              <a:ext cx="12700" cy="96838"/>
            </a:xfrm>
            <a:custGeom>
              <a:avLst/>
              <a:gdLst>
                <a:gd name="T0" fmla="*/ 0 w 8"/>
                <a:gd name="T1" fmla="*/ 61 h 61"/>
                <a:gd name="T2" fmla="*/ 5 w 8"/>
                <a:gd name="T3" fmla="*/ 0 h 61"/>
                <a:gd name="T4" fmla="*/ 8 w 8"/>
                <a:gd name="T5" fmla="*/ 61 h 61"/>
                <a:gd name="T6" fmla="*/ 0 w 8"/>
                <a:gd name="T7" fmla="*/ 61 h 61"/>
              </a:gdLst>
              <a:ahLst/>
              <a:cxnLst>
                <a:cxn ang="0">
                  <a:pos x="T0" y="T1"/>
                </a:cxn>
                <a:cxn ang="0">
                  <a:pos x="T2" y="T3"/>
                </a:cxn>
                <a:cxn ang="0">
                  <a:pos x="T4" y="T5"/>
                </a:cxn>
                <a:cxn ang="0">
                  <a:pos x="T6" y="T7"/>
                </a:cxn>
              </a:cxnLst>
              <a:rect l="0" t="0" r="r" b="b"/>
              <a:pathLst>
                <a:path w="8" h="61">
                  <a:moveTo>
                    <a:pt x="0" y="61"/>
                  </a:moveTo>
                  <a:lnTo>
                    <a:pt x="5" y="0"/>
                  </a:lnTo>
                  <a:lnTo>
                    <a:pt x="8" y="61"/>
                  </a:lnTo>
                  <a:lnTo>
                    <a:pt x="0" y="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9" name="Freeform 321"/>
            <p:cNvSpPr>
              <a:spLocks/>
            </p:cNvSpPr>
            <p:nvPr/>
          </p:nvSpPr>
          <p:spPr bwMode="auto">
            <a:xfrm>
              <a:off x="6697663" y="7424738"/>
              <a:ext cx="11113" cy="96838"/>
            </a:xfrm>
            <a:custGeom>
              <a:avLst/>
              <a:gdLst>
                <a:gd name="T0" fmla="*/ 0 w 7"/>
                <a:gd name="T1" fmla="*/ 61 h 61"/>
                <a:gd name="T2" fmla="*/ 3 w 7"/>
                <a:gd name="T3" fmla="*/ 0 h 61"/>
                <a:gd name="T4" fmla="*/ 7 w 7"/>
                <a:gd name="T5" fmla="*/ 61 h 61"/>
                <a:gd name="T6" fmla="*/ 0 w 7"/>
                <a:gd name="T7" fmla="*/ 61 h 61"/>
              </a:gdLst>
              <a:ahLst/>
              <a:cxnLst>
                <a:cxn ang="0">
                  <a:pos x="T0" y="T1"/>
                </a:cxn>
                <a:cxn ang="0">
                  <a:pos x="T2" y="T3"/>
                </a:cxn>
                <a:cxn ang="0">
                  <a:pos x="T4" y="T5"/>
                </a:cxn>
                <a:cxn ang="0">
                  <a:pos x="T6" y="T7"/>
                </a:cxn>
              </a:cxnLst>
              <a:rect l="0" t="0" r="r" b="b"/>
              <a:pathLst>
                <a:path w="7" h="61">
                  <a:moveTo>
                    <a:pt x="0" y="61"/>
                  </a:moveTo>
                  <a:lnTo>
                    <a:pt x="3" y="0"/>
                  </a:lnTo>
                  <a:lnTo>
                    <a:pt x="7" y="61"/>
                  </a:lnTo>
                  <a:lnTo>
                    <a:pt x="0" y="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0" name="Freeform 322"/>
            <p:cNvSpPr>
              <a:spLocks/>
            </p:cNvSpPr>
            <p:nvPr/>
          </p:nvSpPr>
          <p:spPr bwMode="auto">
            <a:xfrm>
              <a:off x="6716713" y="7424738"/>
              <a:ext cx="12700" cy="96838"/>
            </a:xfrm>
            <a:custGeom>
              <a:avLst/>
              <a:gdLst>
                <a:gd name="T0" fmla="*/ 0 w 8"/>
                <a:gd name="T1" fmla="*/ 61 h 61"/>
                <a:gd name="T2" fmla="*/ 3 w 8"/>
                <a:gd name="T3" fmla="*/ 0 h 61"/>
                <a:gd name="T4" fmla="*/ 8 w 8"/>
                <a:gd name="T5" fmla="*/ 61 h 61"/>
                <a:gd name="T6" fmla="*/ 0 w 8"/>
                <a:gd name="T7" fmla="*/ 61 h 61"/>
              </a:gdLst>
              <a:ahLst/>
              <a:cxnLst>
                <a:cxn ang="0">
                  <a:pos x="T0" y="T1"/>
                </a:cxn>
                <a:cxn ang="0">
                  <a:pos x="T2" y="T3"/>
                </a:cxn>
                <a:cxn ang="0">
                  <a:pos x="T4" y="T5"/>
                </a:cxn>
                <a:cxn ang="0">
                  <a:pos x="T6" y="T7"/>
                </a:cxn>
              </a:cxnLst>
              <a:rect l="0" t="0" r="r" b="b"/>
              <a:pathLst>
                <a:path w="8" h="61">
                  <a:moveTo>
                    <a:pt x="0" y="61"/>
                  </a:moveTo>
                  <a:lnTo>
                    <a:pt x="3" y="0"/>
                  </a:lnTo>
                  <a:lnTo>
                    <a:pt x="8" y="61"/>
                  </a:lnTo>
                  <a:lnTo>
                    <a:pt x="0" y="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1" name="Freeform 323"/>
            <p:cNvSpPr>
              <a:spLocks/>
            </p:cNvSpPr>
            <p:nvPr/>
          </p:nvSpPr>
          <p:spPr bwMode="auto">
            <a:xfrm>
              <a:off x="6735763" y="7424738"/>
              <a:ext cx="12700" cy="96838"/>
            </a:xfrm>
            <a:custGeom>
              <a:avLst/>
              <a:gdLst>
                <a:gd name="T0" fmla="*/ 0 w 8"/>
                <a:gd name="T1" fmla="*/ 61 h 61"/>
                <a:gd name="T2" fmla="*/ 5 w 8"/>
                <a:gd name="T3" fmla="*/ 0 h 61"/>
                <a:gd name="T4" fmla="*/ 8 w 8"/>
                <a:gd name="T5" fmla="*/ 61 h 61"/>
                <a:gd name="T6" fmla="*/ 0 w 8"/>
                <a:gd name="T7" fmla="*/ 61 h 61"/>
              </a:gdLst>
              <a:ahLst/>
              <a:cxnLst>
                <a:cxn ang="0">
                  <a:pos x="T0" y="T1"/>
                </a:cxn>
                <a:cxn ang="0">
                  <a:pos x="T2" y="T3"/>
                </a:cxn>
                <a:cxn ang="0">
                  <a:pos x="T4" y="T5"/>
                </a:cxn>
                <a:cxn ang="0">
                  <a:pos x="T6" y="T7"/>
                </a:cxn>
              </a:cxnLst>
              <a:rect l="0" t="0" r="r" b="b"/>
              <a:pathLst>
                <a:path w="8" h="61">
                  <a:moveTo>
                    <a:pt x="0" y="61"/>
                  </a:moveTo>
                  <a:lnTo>
                    <a:pt x="5" y="0"/>
                  </a:lnTo>
                  <a:lnTo>
                    <a:pt x="8" y="61"/>
                  </a:lnTo>
                  <a:lnTo>
                    <a:pt x="0" y="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2" name="Freeform 324"/>
            <p:cNvSpPr>
              <a:spLocks/>
            </p:cNvSpPr>
            <p:nvPr/>
          </p:nvSpPr>
          <p:spPr bwMode="auto">
            <a:xfrm>
              <a:off x="6757988" y="7424738"/>
              <a:ext cx="11113" cy="96838"/>
            </a:xfrm>
            <a:custGeom>
              <a:avLst/>
              <a:gdLst>
                <a:gd name="T0" fmla="*/ 0 w 7"/>
                <a:gd name="T1" fmla="*/ 61 h 61"/>
                <a:gd name="T2" fmla="*/ 4 w 7"/>
                <a:gd name="T3" fmla="*/ 0 h 61"/>
                <a:gd name="T4" fmla="*/ 7 w 7"/>
                <a:gd name="T5" fmla="*/ 61 h 61"/>
                <a:gd name="T6" fmla="*/ 0 w 7"/>
                <a:gd name="T7" fmla="*/ 61 h 61"/>
              </a:gdLst>
              <a:ahLst/>
              <a:cxnLst>
                <a:cxn ang="0">
                  <a:pos x="T0" y="T1"/>
                </a:cxn>
                <a:cxn ang="0">
                  <a:pos x="T2" y="T3"/>
                </a:cxn>
                <a:cxn ang="0">
                  <a:pos x="T4" y="T5"/>
                </a:cxn>
                <a:cxn ang="0">
                  <a:pos x="T6" y="T7"/>
                </a:cxn>
              </a:cxnLst>
              <a:rect l="0" t="0" r="r" b="b"/>
              <a:pathLst>
                <a:path w="7" h="61">
                  <a:moveTo>
                    <a:pt x="0" y="61"/>
                  </a:moveTo>
                  <a:lnTo>
                    <a:pt x="4" y="0"/>
                  </a:lnTo>
                  <a:lnTo>
                    <a:pt x="7" y="61"/>
                  </a:lnTo>
                  <a:lnTo>
                    <a:pt x="0" y="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3" name="Freeform 325"/>
            <p:cNvSpPr>
              <a:spLocks/>
            </p:cNvSpPr>
            <p:nvPr/>
          </p:nvSpPr>
          <p:spPr bwMode="auto">
            <a:xfrm>
              <a:off x="6778626" y="7424738"/>
              <a:ext cx="12700" cy="96838"/>
            </a:xfrm>
            <a:custGeom>
              <a:avLst/>
              <a:gdLst>
                <a:gd name="T0" fmla="*/ 0 w 8"/>
                <a:gd name="T1" fmla="*/ 61 h 61"/>
                <a:gd name="T2" fmla="*/ 3 w 8"/>
                <a:gd name="T3" fmla="*/ 0 h 61"/>
                <a:gd name="T4" fmla="*/ 8 w 8"/>
                <a:gd name="T5" fmla="*/ 61 h 61"/>
                <a:gd name="T6" fmla="*/ 0 w 8"/>
                <a:gd name="T7" fmla="*/ 61 h 61"/>
              </a:gdLst>
              <a:ahLst/>
              <a:cxnLst>
                <a:cxn ang="0">
                  <a:pos x="T0" y="T1"/>
                </a:cxn>
                <a:cxn ang="0">
                  <a:pos x="T2" y="T3"/>
                </a:cxn>
                <a:cxn ang="0">
                  <a:pos x="T4" y="T5"/>
                </a:cxn>
                <a:cxn ang="0">
                  <a:pos x="T6" y="T7"/>
                </a:cxn>
              </a:cxnLst>
              <a:rect l="0" t="0" r="r" b="b"/>
              <a:pathLst>
                <a:path w="8" h="61">
                  <a:moveTo>
                    <a:pt x="0" y="61"/>
                  </a:moveTo>
                  <a:lnTo>
                    <a:pt x="3" y="0"/>
                  </a:lnTo>
                  <a:lnTo>
                    <a:pt x="8" y="61"/>
                  </a:lnTo>
                  <a:lnTo>
                    <a:pt x="0" y="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4" name="Freeform 326"/>
            <p:cNvSpPr>
              <a:spLocks/>
            </p:cNvSpPr>
            <p:nvPr/>
          </p:nvSpPr>
          <p:spPr bwMode="auto">
            <a:xfrm>
              <a:off x="6797676" y="7424738"/>
              <a:ext cx="12700" cy="96838"/>
            </a:xfrm>
            <a:custGeom>
              <a:avLst/>
              <a:gdLst>
                <a:gd name="T0" fmla="*/ 0 w 8"/>
                <a:gd name="T1" fmla="*/ 61 h 61"/>
                <a:gd name="T2" fmla="*/ 5 w 8"/>
                <a:gd name="T3" fmla="*/ 0 h 61"/>
                <a:gd name="T4" fmla="*/ 8 w 8"/>
                <a:gd name="T5" fmla="*/ 61 h 61"/>
                <a:gd name="T6" fmla="*/ 0 w 8"/>
                <a:gd name="T7" fmla="*/ 61 h 61"/>
              </a:gdLst>
              <a:ahLst/>
              <a:cxnLst>
                <a:cxn ang="0">
                  <a:pos x="T0" y="T1"/>
                </a:cxn>
                <a:cxn ang="0">
                  <a:pos x="T2" y="T3"/>
                </a:cxn>
                <a:cxn ang="0">
                  <a:pos x="T4" y="T5"/>
                </a:cxn>
                <a:cxn ang="0">
                  <a:pos x="T6" y="T7"/>
                </a:cxn>
              </a:cxnLst>
              <a:rect l="0" t="0" r="r" b="b"/>
              <a:pathLst>
                <a:path w="8" h="61">
                  <a:moveTo>
                    <a:pt x="0" y="61"/>
                  </a:moveTo>
                  <a:lnTo>
                    <a:pt x="5" y="0"/>
                  </a:lnTo>
                  <a:lnTo>
                    <a:pt x="8" y="61"/>
                  </a:lnTo>
                  <a:lnTo>
                    <a:pt x="0" y="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5" name="Freeform 327"/>
            <p:cNvSpPr>
              <a:spLocks/>
            </p:cNvSpPr>
            <p:nvPr/>
          </p:nvSpPr>
          <p:spPr bwMode="auto">
            <a:xfrm>
              <a:off x="6818313" y="7424738"/>
              <a:ext cx="12700" cy="96838"/>
            </a:xfrm>
            <a:custGeom>
              <a:avLst/>
              <a:gdLst>
                <a:gd name="T0" fmla="*/ 0 w 8"/>
                <a:gd name="T1" fmla="*/ 61 h 61"/>
                <a:gd name="T2" fmla="*/ 5 w 8"/>
                <a:gd name="T3" fmla="*/ 0 h 61"/>
                <a:gd name="T4" fmla="*/ 8 w 8"/>
                <a:gd name="T5" fmla="*/ 61 h 61"/>
                <a:gd name="T6" fmla="*/ 0 w 8"/>
                <a:gd name="T7" fmla="*/ 61 h 61"/>
              </a:gdLst>
              <a:ahLst/>
              <a:cxnLst>
                <a:cxn ang="0">
                  <a:pos x="T0" y="T1"/>
                </a:cxn>
                <a:cxn ang="0">
                  <a:pos x="T2" y="T3"/>
                </a:cxn>
                <a:cxn ang="0">
                  <a:pos x="T4" y="T5"/>
                </a:cxn>
                <a:cxn ang="0">
                  <a:pos x="T6" y="T7"/>
                </a:cxn>
              </a:cxnLst>
              <a:rect l="0" t="0" r="r" b="b"/>
              <a:pathLst>
                <a:path w="8" h="61">
                  <a:moveTo>
                    <a:pt x="0" y="61"/>
                  </a:moveTo>
                  <a:lnTo>
                    <a:pt x="5" y="0"/>
                  </a:lnTo>
                  <a:lnTo>
                    <a:pt x="8" y="61"/>
                  </a:lnTo>
                  <a:lnTo>
                    <a:pt x="0" y="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6" name="Freeform 328"/>
            <p:cNvSpPr>
              <a:spLocks/>
            </p:cNvSpPr>
            <p:nvPr/>
          </p:nvSpPr>
          <p:spPr bwMode="auto">
            <a:xfrm>
              <a:off x="6840538" y="7424738"/>
              <a:ext cx="12700" cy="96838"/>
            </a:xfrm>
            <a:custGeom>
              <a:avLst/>
              <a:gdLst>
                <a:gd name="T0" fmla="*/ 0 w 8"/>
                <a:gd name="T1" fmla="*/ 61 h 61"/>
                <a:gd name="T2" fmla="*/ 3 w 8"/>
                <a:gd name="T3" fmla="*/ 0 h 61"/>
                <a:gd name="T4" fmla="*/ 8 w 8"/>
                <a:gd name="T5" fmla="*/ 61 h 61"/>
                <a:gd name="T6" fmla="*/ 0 w 8"/>
                <a:gd name="T7" fmla="*/ 61 h 61"/>
              </a:gdLst>
              <a:ahLst/>
              <a:cxnLst>
                <a:cxn ang="0">
                  <a:pos x="T0" y="T1"/>
                </a:cxn>
                <a:cxn ang="0">
                  <a:pos x="T2" y="T3"/>
                </a:cxn>
                <a:cxn ang="0">
                  <a:pos x="T4" y="T5"/>
                </a:cxn>
                <a:cxn ang="0">
                  <a:pos x="T6" y="T7"/>
                </a:cxn>
              </a:cxnLst>
              <a:rect l="0" t="0" r="r" b="b"/>
              <a:pathLst>
                <a:path w="8" h="61">
                  <a:moveTo>
                    <a:pt x="0" y="61"/>
                  </a:moveTo>
                  <a:lnTo>
                    <a:pt x="3" y="0"/>
                  </a:lnTo>
                  <a:lnTo>
                    <a:pt x="8" y="61"/>
                  </a:lnTo>
                  <a:lnTo>
                    <a:pt x="0" y="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7" name="Freeform 329"/>
            <p:cNvSpPr>
              <a:spLocks/>
            </p:cNvSpPr>
            <p:nvPr/>
          </p:nvSpPr>
          <p:spPr bwMode="auto">
            <a:xfrm>
              <a:off x="6859588" y="7424738"/>
              <a:ext cx="12700" cy="96838"/>
            </a:xfrm>
            <a:custGeom>
              <a:avLst/>
              <a:gdLst>
                <a:gd name="T0" fmla="*/ 0 w 8"/>
                <a:gd name="T1" fmla="*/ 61 h 61"/>
                <a:gd name="T2" fmla="*/ 4 w 8"/>
                <a:gd name="T3" fmla="*/ 0 h 61"/>
                <a:gd name="T4" fmla="*/ 8 w 8"/>
                <a:gd name="T5" fmla="*/ 61 h 61"/>
                <a:gd name="T6" fmla="*/ 0 w 8"/>
                <a:gd name="T7" fmla="*/ 61 h 61"/>
              </a:gdLst>
              <a:ahLst/>
              <a:cxnLst>
                <a:cxn ang="0">
                  <a:pos x="T0" y="T1"/>
                </a:cxn>
                <a:cxn ang="0">
                  <a:pos x="T2" y="T3"/>
                </a:cxn>
                <a:cxn ang="0">
                  <a:pos x="T4" y="T5"/>
                </a:cxn>
                <a:cxn ang="0">
                  <a:pos x="T6" y="T7"/>
                </a:cxn>
              </a:cxnLst>
              <a:rect l="0" t="0" r="r" b="b"/>
              <a:pathLst>
                <a:path w="8" h="61">
                  <a:moveTo>
                    <a:pt x="0" y="61"/>
                  </a:moveTo>
                  <a:lnTo>
                    <a:pt x="4" y="0"/>
                  </a:lnTo>
                  <a:lnTo>
                    <a:pt x="8" y="61"/>
                  </a:lnTo>
                  <a:lnTo>
                    <a:pt x="0" y="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8" name="Freeform 330"/>
            <p:cNvSpPr>
              <a:spLocks/>
            </p:cNvSpPr>
            <p:nvPr/>
          </p:nvSpPr>
          <p:spPr bwMode="auto">
            <a:xfrm>
              <a:off x="6880226" y="7424738"/>
              <a:ext cx="12700" cy="96838"/>
            </a:xfrm>
            <a:custGeom>
              <a:avLst/>
              <a:gdLst>
                <a:gd name="T0" fmla="*/ 0 w 8"/>
                <a:gd name="T1" fmla="*/ 61 h 61"/>
                <a:gd name="T2" fmla="*/ 5 w 8"/>
                <a:gd name="T3" fmla="*/ 0 h 61"/>
                <a:gd name="T4" fmla="*/ 8 w 8"/>
                <a:gd name="T5" fmla="*/ 61 h 61"/>
                <a:gd name="T6" fmla="*/ 0 w 8"/>
                <a:gd name="T7" fmla="*/ 61 h 61"/>
              </a:gdLst>
              <a:ahLst/>
              <a:cxnLst>
                <a:cxn ang="0">
                  <a:pos x="T0" y="T1"/>
                </a:cxn>
                <a:cxn ang="0">
                  <a:pos x="T2" y="T3"/>
                </a:cxn>
                <a:cxn ang="0">
                  <a:pos x="T4" y="T5"/>
                </a:cxn>
                <a:cxn ang="0">
                  <a:pos x="T6" y="T7"/>
                </a:cxn>
              </a:cxnLst>
              <a:rect l="0" t="0" r="r" b="b"/>
              <a:pathLst>
                <a:path w="8" h="61">
                  <a:moveTo>
                    <a:pt x="0" y="61"/>
                  </a:moveTo>
                  <a:lnTo>
                    <a:pt x="5" y="0"/>
                  </a:lnTo>
                  <a:lnTo>
                    <a:pt x="8" y="61"/>
                  </a:lnTo>
                  <a:lnTo>
                    <a:pt x="0" y="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9" name="Freeform 331"/>
            <p:cNvSpPr>
              <a:spLocks/>
            </p:cNvSpPr>
            <p:nvPr/>
          </p:nvSpPr>
          <p:spPr bwMode="auto">
            <a:xfrm>
              <a:off x="6899276" y="7424738"/>
              <a:ext cx="12700" cy="96838"/>
            </a:xfrm>
            <a:custGeom>
              <a:avLst/>
              <a:gdLst>
                <a:gd name="T0" fmla="*/ 0 w 8"/>
                <a:gd name="T1" fmla="*/ 61 h 61"/>
                <a:gd name="T2" fmla="*/ 5 w 8"/>
                <a:gd name="T3" fmla="*/ 0 h 61"/>
                <a:gd name="T4" fmla="*/ 8 w 8"/>
                <a:gd name="T5" fmla="*/ 61 h 61"/>
                <a:gd name="T6" fmla="*/ 0 w 8"/>
                <a:gd name="T7" fmla="*/ 61 h 61"/>
              </a:gdLst>
              <a:ahLst/>
              <a:cxnLst>
                <a:cxn ang="0">
                  <a:pos x="T0" y="T1"/>
                </a:cxn>
                <a:cxn ang="0">
                  <a:pos x="T2" y="T3"/>
                </a:cxn>
                <a:cxn ang="0">
                  <a:pos x="T4" y="T5"/>
                </a:cxn>
                <a:cxn ang="0">
                  <a:pos x="T6" y="T7"/>
                </a:cxn>
              </a:cxnLst>
              <a:rect l="0" t="0" r="r" b="b"/>
              <a:pathLst>
                <a:path w="8" h="61">
                  <a:moveTo>
                    <a:pt x="0" y="61"/>
                  </a:moveTo>
                  <a:lnTo>
                    <a:pt x="5" y="0"/>
                  </a:lnTo>
                  <a:lnTo>
                    <a:pt x="8" y="61"/>
                  </a:lnTo>
                  <a:lnTo>
                    <a:pt x="0" y="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0" name="Freeform 332"/>
            <p:cNvSpPr>
              <a:spLocks/>
            </p:cNvSpPr>
            <p:nvPr/>
          </p:nvSpPr>
          <p:spPr bwMode="auto">
            <a:xfrm>
              <a:off x="6921501" y="7424738"/>
              <a:ext cx="12700" cy="96838"/>
            </a:xfrm>
            <a:custGeom>
              <a:avLst/>
              <a:gdLst>
                <a:gd name="T0" fmla="*/ 0 w 8"/>
                <a:gd name="T1" fmla="*/ 61 h 61"/>
                <a:gd name="T2" fmla="*/ 4 w 8"/>
                <a:gd name="T3" fmla="*/ 0 h 61"/>
                <a:gd name="T4" fmla="*/ 8 w 8"/>
                <a:gd name="T5" fmla="*/ 61 h 61"/>
                <a:gd name="T6" fmla="*/ 0 w 8"/>
                <a:gd name="T7" fmla="*/ 61 h 61"/>
              </a:gdLst>
              <a:ahLst/>
              <a:cxnLst>
                <a:cxn ang="0">
                  <a:pos x="T0" y="T1"/>
                </a:cxn>
                <a:cxn ang="0">
                  <a:pos x="T2" y="T3"/>
                </a:cxn>
                <a:cxn ang="0">
                  <a:pos x="T4" y="T5"/>
                </a:cxn>
                <a:cxn ang="0">
                  <a:pos x="T6" y="T7"/>
                </a:cxn>
              </a:cxnLst>
              <a:rect l="0" t="0" r="r" b="b"/>
              <a:pathLst>
                <a:path w="8" h="61">
                  <a:moveTo>
                    <a:pt x="0" y="61"/>
                  </a:moveTo>
                  <a:lnTo>
                    <a:pt x="4" y="0"/>
                  </a:lnTo>
                  <a:lnTo>
                    <a:pt x="8" y="61"/>
                  </a:lnTo>
                  <a:lnTo>
                    <a:pt x="0" y="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1" name="Freeform 333"/>
            <p:cNvSpPr>
              <a:spLocks/>
            </p:cNvSpPr>
            <p:nvPr/>
          </p:nvSpPr>
          <p:spPr bwMode="auto">
            <a:xfrm>
              <a:off x="6942138" y="7424738"/>
              <a:ext cx="12700" cy="96838"/>
            </a:xfrm>
            <a:custGeom>
              <a:avLst/>
              <a:gdLst>
                <a:gd name="T0" fmla="*/ 0 w 8"/>
                <a:gd name="T1" fmla="*/ 61 h 61"/>
                <a:gd name="T2" fmla="*/ 3 w 8"/>
                <a:gd name="T3" fmla="*/ 0 h 61"/>
                <a:gd name="T4" fmla="*/ 8 w 8"/>
                <a:gd name="T5" fmla="*/ 61 h 61"/>
                <a:gd name="T6" fmla="*/ 0 w 8"/>
                <a:gd name="T7" fmla="*/ 61 h 61"/>
              </a:gdLst>
              <a:ahLst/>
              <a:cxnLst>
                <a:cxn ang="0">
                  <a:pos x="T0" y="T1"/>
                </a:cxn>
                <a:cxn ang="0">
                  <a:pos x="T2" y="T3"/>
                </a:cxn>
                <a:cxn ang="0">
                  <a:pos x="T4" y="T5"/>
                </a:cxn>
                <a:cxn ang="0">
                  <a:pos x="T6" y="T7"/>
                </a:cxn>
              </a:cxnLst>
              <a:rect l="0" t="0" r="r" b="b"/>
              <a:pathLst>
                <a:path w="8" h="61">
                  <a:moveTo>
                    <a:pt x="0" y="61"/>
                  </a:moveTo>
                  <a:lnTo>
                    <a:pt x="3" y="0"/>
                  </a:lnTo>
                  <a:lnTo>
                    <a:pt x="8" y="61"/>
                  </a:lnTo>
                  <a:lnTo>
                    <a:pt x="0" y="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2" name="Freeform 334"/>
            <p:cNvSpPr>
              <a:spLocks/>
            </p:cNvSpPr>
            <p:nvPr/>
          </p:nvSpPr>
          <p:spPr bwMode="auto">
            <a:xfrm>
              <a:off x="6961188" y="7424738"/>
              <a:ext cx="12700" cy="96838"/>
            </a:xfrm>
            <a:custGeom>
              <a:avLst/>
              <a:gdLst>
                <a:gd name="T0" fmla="*/ 0 w 8"/>
                <a:gd name="T1" fmla="*/ 61 h 61"/>
                <a:gd name="T2" fmla="*/ 5 w 8"/>
                <a:gd name="T3" fmla="*/ 0 h 61"/>
                <a:gd name="T4" fmla="*/ 8 w 8"/>
                <a:gd name="T5" fmla="*/ 61 h 61"/>
                <a:gd name="T6" fmla="*/ 0 w 8"/>
                <a:gd name="T7" fmla="*/ 61 h 61"/>
              </a:gdLst>
              <a:ahLst/>
              <a:cxnLst>
                <a:cxn ang="0">
                  <a:pos x="T0" y="T1"/>
                </a:cxn>
                <a:cxn ang="0">
                  <a:pos x="T2" y="T3"/>
                </a:cxn>
                <a:cxn ang="0">
                  <a:pos x="T4" y="T5"/>
                </a:cxn>
                <a:cxn ang="0">
                  <a:pos x="T6" y="T7"/>
                </a:cxn>
              </a:cxnLst>
              <a:rect l="0" t="0" r="r" b="b"/>
              <a:pathLst>
                <a:path w="8" h="61">
                  <a:moveTo>
                    <a:pt x="0" y="61"/>
                  </a:moveTo>
                  <a:lnTo>
                    <a:pt x="5" y="0"/>
                  </a:lnTo>
                  <a:lnTo>
                    <a:pt x="8" y="61"/>
                  </a:lnTo>
                  <a:lnTo>
                    <a:pt x="0" y="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3" name="Freeform 335"/>
            <p:cNvSpPr>
              <a:spLocks/>
            </p:cNvSpPr>
            <p:nvPr/>
          </p:nvSpPr>
          <p:spPr bwMode="auto">
            <a:xfrm>
              <a:off x="6981826" y="7424738"/>
              <a:ext cx="12700" cy="96838"/>
            </a:xfrm>
            <a:custGeom>
              <a:avLst/>
              <a:gdLst>
                <a:gd name="T0" fmla="*/ 0 w 8"/>
                <a:gd name="T1" fmla="*/ 61 h 61"/>
                <a:gd name="T2" fmla="*/ 5 w 8"/>
                <a:gd name="T3" fmla="*/ 0 h 61"/>
                <a:gd name="T4" fmla="*/ 8 w 8"/>
                <a:gd name="T5" fmla="*/ 61 h 61"/>
                <a:gd name="T6" fmla="*/ 0 w 8"/>
                <a:gd name="T7" fmla="*/ 61 h 61"/>
              </a:gdLst>
              <a:ahLst/>
              <a:cxnLst>
                <a:cxn ang="0">
                  <a:pos x="T0" y="T1"/>
                </a:cxn>
                <a:cxn ang="0">
                  <a:pos x="T2" y="T3"/>
                </a:cxn>
                <a:cxn ang="0">
                  <a:pos x="T4" y="T5"/>
                </a:cxn>
                <a:cxn ang="0">
                  <a:pos x="T6" y="T7"/>
                </a:cxn>
              </a:cxnLst>
              <a:rect l="0" t="0" r="r" b="b"/>
              <a:pathLst>
                <a:path w="8" h="61">
                  <a:moveTo>
                    <a:pt x="0" y="61"/>
                  </a:moveTo>
                  <a:lnTo>
                    <a:pt x="5" y="0"/>
                  </a:lnTo>
                  <a:lnTo>
                    <a:pt x="8" y="61"/>
                  </a:lnTo>
                  <a:lnTo>
                    <a:pt x="0" y="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4" name="Freeform 336"/>
            <p:cNvSpPr>
              <a:spLocks/>
            </p:cNvSpPr>
            <p:nvPr/>
          </p:nvSpPr>
          <p:spPr bwMode="auto">
            <a:xfrm>
              <a:off x="7004051" y="7424738"/>
              <a:ext cx="12700" cy="96838"/>
            </a:xfrm>
            <a:custGeom>
              <a:avLst/>
              <a:gdLst>
                <a:gd name="T0" fmla="*/ 0 w 8"/>
                <a:gd name="T1" fmla="*/ 61 h 61"/>
                <a:gd name="T2" fmla="*/ 3 w 8"/>
                <a:gd name="T3" fmla="*/ 0 h 61"/>
                <a:gd name="T4" fmla="*/ 8 w 8"/>
                <a:gd name="T5" fmla="*/ 61 h 61"/>
                <a:gd name="T6" fmla="*/ 0 w 8"/>
                <a:gd name="T7" fmla="*/ 61 h 61"/>
              </a:gdLst>
              <a:ahLst/>
              <a:cxnLst>
                <a:cxn ang="0">
                  <a:pos x="T0" y="T1"/>
                </a:cxn>
                <a:cxn ang="0">
                  <a:pos x="T2" y="T3"/>
                </a:cxn>
                <a:cxn ang="0">
                  <a:pos x="T4" y="T5"/>
                </a:cxn>
                <a:cxn ang="0">
                  <a:pos x="T6" y="T7"/>
                </a:cxn>
              </a:cxnLst>
              <a:rect l="0" t="0" r="r" b="b"/>
              <a:pathLst>
                <a:path w="8" h="61">
                  <a:moveTo>
                    <a:pt x="0" y="61"/>
                  </a:moveTo>
                  <a:lnTo>
                    <a:pt x="3" y="0"/>
                  </a:lnTo>
                  <a:lnTo>
                    <a:pt x="8" y="61"/>
                  </a:lnTo>
                  <a:lnTo>
                    <a:pt x="0" y="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5" name="Freeform 337"/>
            <p:cNvSpPr>
              <a:spLocks/>
            </p:cNvSpPr>
            <p:nvPr/>
          </p:nvSpPr>
          <p:spPr bwMode="auto">
            <a:xfrm>
              <a:off x="7023101" y="7424738"/>
              <a:ext cx="12700" cy="96838"/>
            </a:xfrm>
            <a:custGeom>
              <a:avLst/>
              <a:gdLst>
                <a:gd name="T0" fmla="*/ 0 w 8"/>
                <a:gd name="T1" fmla="*/ 61 h 61"/>
                <a:gd name="T2" fmla="*/ 3 w 8"/>
                <a:gd name="T3" fmla="*/ 0 h 61"/>
                <a:gd name="T4" fmla="*/ 8 w 8"/>
                <a:gd name="T5" fmla="*/ 61 h 61"/>
                <a:gd name="T6" fmla="*/ 0 w 8"/>
                <a:gd name="T7" fmla="*/ 61 h 61"/>
              </a:gdLst>
              <a:ahLst/>
              <a:cxnLst>
                <a:cxn ang="0">
                  <a:pos x="T0" y="T1"/>
                </a:cxn>
                <a:cxn ang="0">
                  <a:pos x="T2" y="T3"/>
                </a:cxn>
                <a:cxn ang="0">
                  <a:pos x="T4" y="T5"/>
                </a:cxn>
                <a:cxn ang="0">
                  <a:pos x="T6" y="T7"/>
                </a:cxn>
              </a:cxnLst>
              <a:rect l="0" t="0" r="r" b="b"/>
              <a:pathLst>
                <a:path w="8" h="61">
                  <a:moveTo>
                    <a:pt x="0" y="61"/>
                  </a:moveTo>
                  <a:lnTo>
                    <a:pt x="3" y="0"/>
                  </a:lnTo>
                  <a:lnTo>
                    <a:pt x="8" y="61"/>
                  </a:lnTo>
                  <a:lnTo>
                    <a:pt x="0" y="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6" name="Freeform 338"/>
            <p:cNvSpPr>
              <a:spLocks/>
            </p:cNvSpPr>
            <p:nvPr/>
          </p:nvSpPr>
          <p:spPr bwMode="auto">
            <a:xfrm>
              <a:off x="7043738" y="7424738"/>
              <a:ext cx="12700" cy="96838"/>
            </a:xfrm>
            <a:custGeom>
              <a:avLst/>
              <a:gdLst>
                <a:gd name="T0" fmla="*/ 0 w 8"/>
                <a:gd name="T1" fmla="*/ 61 h 61"/>
                <a:gd name="T2" fmla="*/ 5 w 8"/>
                <a:gd name="T3" fmla="*/ 0 h 61"/>
                <a:gd name="T4" fmla="*/ 8 w 8"/>
                <a:gd name="T5" fmla="*/ 61 h 61"/>
                <a:gd name="T6" fmla="*/ 0 w 8"/>
                <a:gd name="T7" fmla="*/ 61 h 61"/>
              </a:gdLst>
              <a:ahLst/>
              <a:cxnLst>
                <a:cxn ang="0">
                  <a:pos x="T0" y="T1"/>
                </a:cxn>
                <a:cxn ang="0">
                  <a:pos x="T2" y="T3"/>
                </a:cxn>
                <a:cxn ang="0">
                  <a:pos x="T4" y="T5"/>
                </a:cxn>
                <a:cxn ang="0">
                  <a:pos x="T6" y="T7"/>
                </a:cxn>
              </a:cxnLst>
              <a:rect l="0" t="0" r="r" b="b"/>
              <a:pathLst>
                <a:path w="8" h="61">
                  <a:moveTo>
                    <a:pt x="0" y="61"/>
                  </a:moveTo>
                  <a:lnTo>
                    <a:pt x="5" y="0"/>
                  </a:lnTo>
                  <a:lnTo>
                    <a:pt x="8" y="61"/>
                  </a:lnTo>
                  <a:lnTo>
                    <a:pt x="0" y="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7" name="Freeform 339"/>
            <p:cNvSpPr>
              <a:spLocks/>
            </p:cNvSpPr>
            <p:nvPr/>
          </p:nvSpPr>
          <p:spPr bwMode="auto">
            <a:xfrm>
              <a:off x="7065963" y="7424738"/>
              <a:ext cx="9525" cy="96838"/>
            </a:xfrm>
            <a:custGeom>
              <a:avLst/>
              <a:gdLst>
                <a:gd name="T0" fmla="*/ 0 w 6"/>
                <a:gd name="T1" fmla="*/ 61 h 61"/>
                <a:gd name="T2" fmla="*/ 3 w 6"/>
                <a:gd name="T3" fmla="*/ 0 h 61"/>
                <a:gd name="T4" fmla="*/ 6 w 6"/>
                <a:gd name="T5" fmla="*/ 61 h 61"/>
                <a:gd name="T6" fmla="*/ 0 w 6"/>
                <a:gd name="T7" fmla="*/ 61 h 61"/>
              </a:gdLst>
              <a:ahLst/>
              <a:cxnLst>
                <a:cxn ang="0">
                  <a:pos x="T0" y="T1"/>
                </a:cxn>
                <a:cxn ang="0">
                  <a:pos x="T2" y="T3"/>
                </a:cxn>
                <a:cxn ang="0">
                  <a:pos x="T4" y="T5"/>
                </a:cxn>
                <a:cxn ang="0">
                  <a:pos x="T6" y="T7"/>
                </a:cxn>
              </a:cxnLst>
              <a:rect l="0" t="0" r="r" b="b"/>
              <a:pathLst>
                <a:path w="6" h="61">
                  <a:moveTo>
                    <a:pt x="0" y="61"/>
                  </a:moveTo>
                  <a:lnTo>
                    <a:pt x="3" y="0"/>
                  </a:lnTo>
                  <a:lnTo>
                    <a:pt x="6" y="61"/>
                  </a:lnTo>
                  <a:lnTo>
                    <a:pt x="0" y="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8" name="Freeform 340"/>
            <p:cNvSpPr>
              <a:spLocks/>
            </p:cNvSpPr>
            <p:nvPr/>
          </p:nvSpPr>
          <p:spPr bwMode="auto">
            <a:xfrm>
              <a:off x="7085013" y="7424738"/>
              <a:ext cx="12700" cy="96838"/>
            </a:xfrm>
            <a:custGeom>
              <a:avLst/>
              <a:gdLst>
                <a:gd name="T0" fmla="*/ 0 w 8"/>
                <a:gd name="T1" fmla="*/ 61 h 61"/>
                <a:gd name="T2" fmla="*/ 3 w 8"/>
                <a:gd name="T3" fmla="*/ 0 h 61"/>
                <a:gd name="T4" fmla="*/ 8 w 8"/>
                <a:gd name="T5" fmla="*/ 61 h 61"/>
                <a:gd name="T6" fmla="*/ 0 w 8"/>
                <a:gd name="T7" fmla="*/ 61 h 61"/>
              </a:gdLst>
              <a:ahLst/>
              <a:cxnLst>
                <a:cxn ang="0">
                  <a:pos x="T0" y="T1"/>
                </a:cxn>
                <a:cxn ang="0">
                  <a:pos x="T2" y="T3"/>
                </a:cxn>
                <a:cxn ang="0">
                  <a:pos x="T4" y="T5"/>
                </a:cxn>
                <a:cxn ang="0">
                  <a:pos x="T6" y="T7"/>
                </a:cxn>
              </a:cxnLst>
              <a:rect l="0" t="0" r="r" b="b"/>
              <a:pathLst>
                <a:path w="8" h="61">
                  <a:moveTo>
                    <a:pt x="0" y="61"/>
                  </a:moveTo>
                  <a:lnTo>
                    <a:pt x="3" y="0"/>
                  </a:lnTo>
                  <a:lnTo>
                    <a:pt x="8" y="61"/>
                  </a:lnTo>
                  <a:lnTo>
                    <a:pt x="0" y="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9" name="Freeform 341"/>
            <p:cNvSpPr>
              <a:spLocks/>
            </p:cNvSpPr>
            <p:nvPr/>
          </p:nvSpPr>
          <p:spPr bwMode="auto">
            <a:xfrm>
              <a:off x="7105651" y="7424738"/>
              <a:ext cx="12700" cy="96838"/>
            </a:xfrm>
            <a:custGeom>
              <a:avLst/>
              <a:gdLst>
                <a:gd name="T0" fmla="*/ 0 w 8"/>
                <a:gd name="T1" fmla="*/ 61 h 61"/>
                <a:gd name="T2" fmla="*/ 5 w 8"/>
                <a:gd name="T3" fmla="*/ 0 h 61"/>
                <a:gd name="T4" fmla="*/ 8 w 8"/>
                <a:gd name="T5" fmla="*/ 61 h 61"/>
                <a:gd name="T6" fmla="*/ 0 w 8"/>
                <a:gd name="T7" fmla="*/ 61 h 61"/>
              </a:gdLst>
              <a:ahLst/>
              <a:cxnLst>
                <a:cxn ang="0">
                  <a:pos x="T0" y="T1"/>
                </a:cxn>
                <a:cxn ang="0">
                  <a:pos x="T2" y="T3"/>
                </a:cxn>
                <a:cxn ang="0">
                  <a:pos x="T4" y="T5"/>
                </a:cxn>
                <a:cxn ang="0">
                  <a:pos x="T6" y="T7"/>
                </a:cxn>
              </a:cxnLst>
              <a:rect l="0" t="0" r="r" b="b"/>
              <a:pathLst>
                <a:path w="8" h="61">
                  <a:moveTo>
                    <a:pt x="0" y="61"/>
                  </a:moveTo>
                  <a:lnTo>
                    <a:pt x="5" y="0"/>
                  </a:lnTo>
                  <a:lnTo>
                    <a:pt x="8" y="61"/>
                  </a:lnTo>
                  <a:lnTo>
                    <a:pt x="0" y="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0" name="Freeform 342"/>
            <p:cNvSpPr>
              <a:spLocks/>
            </p:cNvSpPr>
            <p:nvPr/>
          </p:nvSpPr>
          <p:spPr bwMode="auto">
            <a:xfrm>
              <a:off x="7124701" y="7424738"/>
              <a:ext cx="12700" cy="96838"/>
            </a:xfrm>
            <a:custGeom>
              <a:avLst/>
              <a:gdLst>
                <a:gd name="T0" fmla="*/ 0 w 8"/>
                <a:gd name="T1" fmla="*/ 61 h 61"/>
                <a:gd name="T2" fmla="*/ 5 w 8"/>
                <a:gd name="T3" fmla="*/ 0 h 61"/>
                <a:gd name="T4" fmla="*/ 8 w 8"/>
                <a:gd name="T5" fmla="*/ 61 h 61"/>
                <a:gd name="T6" fmla="*/ 0 w 8"/>
                <a:gd name="T7" fmla="*/ 61 h 61"/>
              </a:gdLst>
              <a:ahLst/>
              <a:cxnLst>
                <a:cxn ang="0">
                  <a:pos x="T0" y="T1"/>
                </a:cxn>
                <a:cxn ang="0">
                  <a:pos x="T2" y="T3"/>
                </a:cxn>
                <a:cxn ang="0">
                  <a:pos x="T4" y="T5"/>
                </a:cxn>
                <a:cxn ang="0">
                  <a:pos x="T6" y="T7"/>
                </a:cxn>
              </a:cxnLst>
              <a:rect l="0" t="0" r="r" b="b"/>
              <a:pathLst>
                <a:path w="8" h="61">
                  <a:moveTo>
                    <a:pt x="0" y="61"/>
                  </a:moveTo>
                  <a:lnTo>
                    <a:pt x="5" y="0"/>
                  </a:lnTo>
                  <a:lnTo>
                    <a:pt x="8" y="61"/>
                  </a:lnTo>
                  <a:lnTo>
                    <a:pt x="0" y="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1" name="Freeform 343"/>
            <p:cNvSpPr>
              <a:spLocks/>
            </p:cNvSpPr>
            <p:nvPr/>
          </p:nvSpPr>
          <p:spPr bwMode="auto">
            <a:xfrm>
              <a:off x="7146926" y="7424738"/>
              <a:ext cx="12700" cy="96838"/>
            </a:xfrm>
            <a:custGeom>
              <a:avLst/>
              <a:gdLst>
                <a:gd name="T0" fmla="*/ 0 w 8"/>
                <a:gd name="T1" fmla="*/ 61 h 61"/>
                <a:gd name="T2" fmla="*/ 3 w 8"/>
                <a:gd name="T3" fmla="*/ 0 h 61"/>
                <a:gd name="T4" fmla="*/ 8 w 8"/>
                <a:gd name="T5" fmla="*/ 61 h 61"/>
                <a:gd name="T6" fmla="*/ 0 w 8"/>
                <a:gd name="T7" fmla="*/ 61 h 61"/>
              </a:gdLst>
              <a:ahLst/>
              <a:cxnLst>
                <a:cxn ang="0">
                  <a:pos x="T0" y="T1"/>
                </a:cxn>
                <a:cxn ang="0">
                  <a:pos x="T2" y="T3"/>
                </a:cxn>
                <a:cxn ang="0">
                  <a:pos x="T4" y="T5"/>
                </a:cxn>
                <a:cxn ang="0">
                  <a:pos x="T6" y="T7"/>
                </a:cxn>
              </a:cxnLst>
              <a:rect l="0" t="0" r="r" b="b"/>
              <a:pathLst>
                <a:path w="8" h="61">
                  <a:moveTo>
                    <a:pt x="0" y="61"/>
                  </a:moveTo>
                  <a:lnTo>
                    <a:pt x="3" y="0"/>
                  </a:lnTo>
                  <a:lnTo>
                    <a:pt x="8" y="61"/>
                  </a:lnTo>
                  <a:lnTo>
                    <a:pt x="0" y="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2" name="Freeform 344"/>
            <p:cNvSpPr>
              <a:spLocks/>
            </p:cNvSpPr>
            <p:nvPr/>
          </p:nvSpPr>
          <p:spPr bwMode="auto">
            <a:xfrm>
              <a:off x="7167563" y="7424738"/>
              <a:ext cx="12700" cy="96838"/>
            </a:xfrm>
            <a:custGeom>
              <a:avLst/>
              <a:gdLst>
                <a:gd name="T0" fmla="*/ 0 w 8"/>
                <a:gd name="T1" fmla="*/ 61 h 61"/>
                <a:gd name="T2" fmla="*/ 3 w 8"/>
                <a:gd name="T3" fmla="*/ 0 h 61"/>
                <a:gd name="T4" fmla="*/ 8 w 8"/>
                <a:gd name="T5" fmla="*/ 61 h 61"/>
                <a:gd name="T6" fmla="*/ 0 w 8"/>
                <a:gd name="T7" fmla="*/ 61 h 61"/>
              </a:gdLst>
              <a:ahLst/>
              <a:cxnLst>
                <a:cxn ang="0">
                  <a:pos x="T0" y="T1"/>
                </a:cxn>
                <a:cxn ang="0">
                  <a:pos x="T2" y="T3"/>
                </a:cxn>
                <a:cxn ang="0">
                  <a:pos x="T4" y="T5"/>
                </a:cxn>
                <a:cxn ang="0">
                  <a:pos x="T6" y="T7"/>
                </a:cxn>
              </a:cxnLst>
              <a:rect l="0" t="0" r="r" b="b"/>
              <a:pathLst>
                <a:path w="8" h="61">
                  <a:moveTo>
                    <a:pt x="0" y="61"/>
                  </a:moveTo>
                  <a:lnTo>
                    <a:pt x="3" y="0"/>
                  </a:lnTo>
                  <a:lnTo>
                    <a:pt x="8" y="61"/>
                  </a:lnTo>
                  <a:lnTo>
                    <a:pt x="0" y="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3" name="Freeform 345"/>
            <p:cNvSpPr>
              <a:spLocks/>
            </p:cNvSpPr>
            <p:nvPr/>
          </p:nvSpPr>
          <p:spPr bwMode="auto">
            <a:xfrm>
              <a:off x="7186613" y="7424738"/>
              <a:ext cx="12700" cy="96838"/>
            </a:xfrm>
            <a:custGeom>
              <a:avLst/>
              <a:gdLst>
                <a:gd name="T0" fmla="*/ 0 w 8"/>
                <a:gd name="T1" fmla="*/ 61 h 61"/>
                <a:gd name="T2" fmla="*/ 5 w 8"/>
                <a:gd name="T3" fmla="*/ 0 h 61"/>
                <a:gd name="T4" fmla="*/ 8 w 8"/>
                <a:gd name="T5" fmla="*/ 61 h 61"/>
                <a:gd name="T6" fmla="*/ 0 w 8"/>
                <a:gd name="T7" fmla="*/ 61 h 61"/>
              </a:gdLst>
              <a:ahLst/>
              <a:cxnLst>
                <a:cxn ang="0">
                  <a:pos x="T0" y="T1"/>
                </a:cxn>
                <a:cxn ang="0">
                  <a:pos x="T2" y="T3"/>
                </a:cxn>
                <a:cxn ang="0">
                  <a:pos x="T4" y="T5"/>
                </a:cxn>
                <a:cxn ang="0">
                  <a:pos x="T6" y="T7"/>
                </a:cxn>
              </a:cxnLst>
              <a:rect l="0" t="0" r="r" b="b"/>
              <a:pathLst>
                <a:path w="8" h="61">
                  <a:moveTo>
                    <a:pt x="0" y="61"/>
                  </a:moveTo>
                  <a:lnTo>
                    <a:pt x="5" y="0"/>
                  </a:lnTo>
                  <a:lnTo>
                    <a:pt x="8" y="61"/>
                  </a:lnTo>
                  <a:lnTo>
                    <a:pt x="0" y="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4" name="Freeform 346"/>
            <p:cNvSpPr>
              <a:spLocks/>
            </p:cNvSpPr>
            <p:nvPr/>
          </p:nvSpPr>
          <p:spPr bwMode="auto">
            <a:xfrm>
              <a:off x="7207251" y="7424738"/>
              <a:ext cx="12700" cy="96838"/>
            </a:xfrm>
            <a:custGeom>
              <a:avLst/>
              <a:gdLst>
                <a:gd name="T0" fmla="*/ 0 w 8"/>
                <a:gd name="T1" fmla="*/ 61 h 61"/>
                <a:gd name="T2" fmla="*/ 4 w 8"/>
                <a:gd name="T3" fmla="*/ 0 h 61"/>
                <a:gd name="T4" fmla="*/ 8 w 8"/>
                <a:gd name="T5" fmla="*/ 61 h 61"/>
                <a:gd name="T6" fmla="*/ 0 w 8"/>
                <a:gd name="T7" fmla="*/ 61 h 61"/>
              </a:gdLst>
              <a:ahLst/>
              <a:cxnLst>
                <a:cxn ang="0">
                  <a:pos x="T0" y="T1"/>
                </a:cxn>
                <a:cxn ang="0">
                  <a:pos x="T2" y="T3"/>
                </a:cxn>
                <a:cxn ang="0">
                  <a:pos x="T4" y="T5"/>
                </a:cxn>
                <a:cxn ang="0">
                  <a:pos x="T6" y="T7"/>
                </a:cxn>
              </a:cxnLst>
              <a:rect l="0" t="0" r="r" b="b"/>
              <a:pathLst>
                <a:path w="8" h="61">
                  <a:moveTo>
                    <a:pt x="0" y="61"/>
                  </a:moveTo>
                  <a:lnTo>
                    <a:pt x="4" y="0"/>
                  </a:lnTo>
                  <a:lnTo>
                    <a:pt x="8" y="61"/>
                  </a:lnTo>
                  <a:lnTo>
                    <a:pt x="0" y="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5" name="Freeform 347"/>
            <p:cNvSpPr>
              <a:spLocks/>
            </p:cNvSpPr>
            <p:nvPr/>
          </p:nvSpPr>
          <p:spPr bwMode="auto">
            <a:xfrm>
              <a:off x="7229476" y="7424738"/>
              <a:ext cx="12700" cy="96838"/>
            </a:xfrm>
            <a:custGeom>
              <a:avLst/>
              <a:gdLst>
                <a:gd name="T0" fmla="*/ 0 w 8"/>
                <a:gd name="T1" fmla="*/ 61 h 61"/>
                <a:gd name="T2" fmla="*/ 3 w 8"/>
                <a:gd name="T3" fmla="*/ 0 h 61"/>
                <a:gd name="T4" fmla="*/ 8 w 8"/>
                <a:gd name="T5" fmla="*/ 61 h 61"/>
                <a:gd name="T6" fmla="*/ 0 w 8"/>
                <a:gd name="T7" fmla="*/ 61 h 61"/>
              </a:gdLst>
              <a:ahLst/>
              <a:cxnLst>
                <a:cxn ang="0">
                  <a:pos x="T0" y="T1"/>
                </a:cxn>
                <a:cxn ang="0">
                  <a:pos x="T2" y="T3"/>
                </a:cxn>
                <a:cxn ang="0">
                  <a:pos x="T4" y="T5"/>
                </a:cxn>
                <a:cxn ang="0">
                  <a:pos x="T6" y="T7"/>
                </a:cxn>
              </a:cxnLst>
              <a:rect l="0" t="0" r="r" b="b"/>
              <a:pathLst>
                <a:path w="8" h="61">
                  <a:moveTo>
                    <a:pt x="0" y="61"/>
                  </a:moveTo>
                  <a:lnTo>
                    <a:pt x="3" y="0"/>
                  </a:lnTo>
                  <a:lnTo>
                    <a:pt x="8" y="61"/>
                  </a:lnTo>
                  <a:lnTo>
                    <a:pt x="0" y="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6" name="Freeform 348"/>
            <p:cNvSpPr>
              <a:spLocks/>
            </p:cNvSpPr>
            <p:nvPr/>
          </p:nvSpPr>
          <p:spPr bwMode="auto">
            <a:xfrm>
              <a:off x="7248526" y="7424738"/>
              <a:ext cx="12700" cy="96838"/>
            </a:xfrm>
            <a:custGeom>
              <a:avLst/>
              <a:gdLst>
                <a:gd name="T0" fmla="*/ 0 w 8"/>
                <a:gd name="T1" fmla="*/ 61 h 61"/>
                <a:gd name="T2" fmla="*/ 3 w 8"/>
                <a:gd name="T3" fmla="*/ 0 h 61"/>
                <a:gd name="T4" fmla="*/ 8 w 8"/>
                <a:gd name="T5" fmla="*/ 61 h 61"/>
                <a:gd name="T6" fmla="*/ 0 w 8"/>
                <a:gd name="T7" fmla="*/ 61 h 61"/>
              </a:gdLst>
              <a:ahLst/>
              <a:cxnLst>
                <a:cxn ang="0">
                  <a:pos x="T0" y="T1"/>
                </a:cxn>
                <a:cxn ang="0">
                  <a:pos x="T2" y="T3"/>
                </a:cxn>
                <a:cxn ang="0">
                  <a:pos x="T4" y="T5"/>
                </a:cxn>
                <a:cxn ang="0">
                  <a:pos x="T6" y="T7"/>
                </a:cxn>
              </a:cxnLst>
              <a:rect l="0" t="0" r="r" b="b"/>
              <a:pathLst>
                <a:path w="8" h="61">
                  <a:moveTo>
                    <a:pt x="0" y="61"/>
                  </a:moveTo>
                  <a:lnTo>
                    <a:pt x="3" y="0"/>
                  </a:lnTo>
                  <a:lnTo>
                    <a:pt x="8" y="61"/>
                  </a:lnTo>
                  <a:lnTo>
                    <a:pt x="0" y="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 name="Freeform 349"/>
            <p:cNvSpPr>
              <a:spLocks/>
            </p:cNvSpPr>
            <p:nvPr/>
          </p:nvSpPr>
          <p:spPr bwMode="auto">
            <a:xfrm>
              <a:off x="7269163" y="7424738"/>
              <a:ext cx="12700" cy="96838"/>
            </a:xfrm>
            <a:custGeom>
              <a:avLst/>
              <a:gdLst>
                <a:gd name="T0" fmla="*/ 0 w 8"/>
                <a:gd name="T1" fmla="*/ 61 h 61"/>
                <a:gd name="T2" fmla="*/ 4 w 8"/>
                <a:gd name="T3" fmla="*/ 0 h 61"/>
                <a:gd name="T4" fmla="*/ 8 w 8"/>
                <a:gd name="T5" fmla="*/ 61 h 61"/>
                <a:gd name="T6" fmla="*/ 0 w 8"/>
                <a:gd name="T7" fmla="*/ 61 h 61"/>
              </a:gdLst>
              <a:ahLst/>
              <a:cxnLst>
                <a:cxn ang="0">
                  <a:pos x="T0" y="T1"/>
                </a:cxn>
                <a:cxn ang="0">
                  <a:pos x="T2" y="T3"/>
                </a:cxn>
                <a:cxn ang="0">
                  <a:pos x="T4" y="T5"/>
                </a:cxn>
                <a:cxn ang="0">
                  <a:pos x="T6" y="T7"/>
                </a:cxn>
              </a:cxnLst>
              <a:rect l="0" t="0" r="r" b="b"/>
              <a:pathLst>
                <a:path w="8" h="61">
                  <a:moveTo>
                    <a:pt x="0" y="61"/>
                  </a:moveTo>
                  <a:lnTo>
                    <a:pt x="4" y="0"/>
                  </a:lnTo>
                  <a:lnTo>
                    <a:pt x="8" y="61"/>
                  </a:lnTo>
                  <a:lnTo>
                    <a:pt x="0" y="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 name="Freeform 350"/>
            <p:cNvSpPr>
              <a:spLocks/>
            </p:cNvSpPr>
            <p:nvPr/>
          </p:nvSpPr>
          <p:spPr bwMode="auto">
            <a:xfrm>
              <a:off x="7288213" y="7424738"/>
              <a:ext cx="12700" cy="96838"/>
            </a:xfrm>
            <a:custGeom>
              <a:avLst/>
              <a:gdLst>
                <a:gd name="T0" fmla="*/ 0 w 8"/>
                <a:gd name="T1" fmla="*/ 61 h 61"/>
                <a:gd name="T2" fmla="*/ 5 w 8"/>
                <a:gd name="T3" fmla="*/ 0 h 61"/>
                <a:gd name="T4" fmla="*/ 8 w 8"/>
                <a:gd name="T5" fmla="*/ 61 h 61"/>
                <a:gd name="T6" fmla="*/ 0 w 8"/>
                <a:gd name="T7" fmla="*/ 61 h 61"/>
              </a:gdLst>
              <a:ahLst/>
              <a:cxnLst>
                <a:cxn ang="0">
                  <a:pos x="T0" y="T1"/>
                </a:cxn>
                <a:cxn ang="0">
                  <a:pos x="T2" y="T3"/>
                </a:cxn>
                <a:cxn ang="0">
                  <a:pos x="T4" y="T5"/>
                </a:cxn>
                <a:cxn ang="0">
                  <a:pos x="T6" y="T7"/>
                </a:cxn>
              </a:cxnLst>
              <a:rect l="0" t="0" r="r" b="b"/>
              <a:pathLst>
                <a:path w="8" h="61">
                  <a:moveTo>
                    <a:pt x="0" y="61"/>
                  </a:moveTo>
                  <a:lnTo>
                    <a:pt x="5" y="0"/>
                  </a:lnTo>
                  <a:lnTo>
                    <a:pt x="8" y="61"/>
                  </a:lnTo>
                  <a:lnTo>
                    <a:pt x="0" y="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9" name="Freeform 351"/>
            <p:cNvSpPr>
              <a:spLocks/>
            </p:cNvSpPr>
            <p:nvPr/>
          </p:nvSpPr>
          <p:spPr bwMode="auto">
            <a:xfrm>
              <a:off x="7310438" y="7424738"/>
              <a:ext cx="12700" cy="96838"/>
            </a:xfrm>
            <a:custGeom>
              <a:avLst/>
              <a:gdLst>
                <a:gd name="T0" fmla="*/ 0 w 8"/>
                <a:gd name="T1" fmla="*/ 61 h 61"/>
                <a:gd name="T2" fmla="*/ 3 w 8"/>
                <a:gd name="T3" fmla="*/ 0 h 61"/>
                <a:gd name="T4" fmla="*/ 8 w 8"/>
                <a:gd name="T5" fmla="*/ 61 h 61"/>
                <a:gd name="T6" fmla="*/ 0 w 8"/>
                <a:gd name="T7" fmla="*/ 61 h 61"/>
              </a:gdLst>
              <a:ahLst/>
              <a:cxnLst>
                <a:cxn ang="0">
                  <a:pos x="T0" y="T1"/>
                </a:cxn>
                <a:cxn ang="0">
                  <a:pos x="T2" y="T3"/>
                </a:cxn>
                <a:cxn ang="0">
                  <a:pos x="T4" y="T5"/>
                </a:cxn>
                <a:cxn ang="0">
                  <a:pos x="T6" y="T7"/>
                </a:cxn>
              </a:cxnLst>
              <a:rect l="0" t="0" r="r" b="b"/>
              <a:pathLst>
                <a:path w="8" h="61">
                  <a:moveTo>
                    <a:pt x="0" y="61"/>
                  </a:moveTo>
                  <a:lnTo>
                    <a:pt x="3" y="0"/>
                  </a:lnTo>
                  <a:lnTo>
                    <a:pt x="8" y="61"/>
                  </a:lnTo>
                  <a:lnTo>
                    <a:pt x="0" y="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0" name="Freeform 352"/>
            <p:cNvSpPr>
              <a:spLocks/>
            </p:cNvSpPr>
            <p:nvPr/>
          </p:nvSpPr>
          <p:spPr bwMode="auto">
            <a:xfrm>
              <a:off x="7331076" y="7424738"/>
              <a:ext cx="12700" cy="96838"/>
            </a:xfrm>
            <a:custGeom>
              <a:avLst/>
              <a:gdLst>
                <a:gd name="T0" fmla="*/ 0 w 8"/>
                <a:gd name="T1" fmla="*/ 61 h 61"/>
                <a:gd name="T2" fmla="*/ 3 w 8"/>
                <a:gd name="T3" fmla="*/ 0 h 61"/>
                <a:gd name="T4" fmla="*/ 8 w 8"/>
                <a:gd name="T5" fmla="*/ 61 h 61"/>
                <a:gd name="T6" fmla="*/ 0 w 8"/>
                <a:gd name="T7" fmla="*/ 61 h 61"/>
              </a:gdLst>
              <a:ahLst/>
              <a:cxnLst>
                <a:cxn ang="0">
                  <a:pos x="T0" y="T1"/>
                </a:cxn>
                <a:cxn ang="0">
                  <a:pos x="T2" y="T3"/>
                </a:cxn>
                <a:cxn ang="0">
                  <a:pos x="T4" y="T5"/>
                </a:cxn>
                <a:cxn ang="0">
                  <a:pos x="T6" y="T7"/>
                </a:cxn>
              </a:cxnLst>
              <a:rect l="0" t="0" r="r" b="b"/>
              <a:pathLst>
                <a:path w="8" h="61">
                  <a:moveTo>
                    <a:pt x="0" y="61"/>
                  </a:moveTo>
                  <a:lnTo>
                    <a:pt x="3" y="0"/>
                  </a:lnTo>
                  <a:lnTo>
                    <a:pt x="8" y="61"/>
                  </a:lnTo>
                  <a:lnTo>
                    <a:pt x="0" y="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1" name="Freeform 353"/>
            <p:cNvSpPr>
              <a:spLocks/>
            </p:cNvSpPr>
            <p:nvPr/>
          </p:nvSpPr>
          <p:spPr bwMode="auto">
            <a:xfrm>
              <a:off x="7350126" y="7424738"/>
              <a:ext cx="12700" cy="96838"/>
            </a:xfrm>
            <a:custGeom>
              <a:avLst/>
              <a:gdLst>
                <a:gd name="T0" fmla="*/ 0 w 8"/>
                <a:gd name="T1" fmla="*/ 61 h 61"/>
                <a:gd name="T2" fmla="*/ 5 w 8"/>
                <a:gd name="T3" fmla="*/ 0 h 61"/>
                <a:gd name="T4" fmla="*/ 8 w 8"/>
                <a:gd name="T5" fmla="*/ 61 h 61"/>
                <a:gd name="T6" fmla="*/ 0 w 8"/>
                <a:gd name="T7" fmla="*/ 61 h 61"/>
              </a:gdLst>
              <a:ahLst/>
              <a:cxnLst>
                <a:cxn ang="0">
                  <a:pos x="T0" y="T1"/>
                </a:cxn>
                <a:cxn ang="0">
                  <a:pos x="T2" y="T3"/>
                </a:cxn>
                <a:cxn ang="0">
                  <a:pos x="T4" y="T5"/>
                </a:cxn>
                <a:cxn ang="0">
                  <a:pos x="T6" y="T7"/>
                </a:cxn>
              </a:cxnLst>
              <a:rect l="0" t="0" r="r" b="b"/>
              <a:pathLst>
                <a:path w="8" h="61">
                  <a:moveTo>
                    <a:pt x="0" y="61"/>
                  </a:moveTo>
                  <a:lnTo>
                    <a:pt x="5" y="0"/>
                  </a:lnTo>
                  <a:lnTo>
                    <a:pt x="8" y="61"/>
                  </a:lnTo>
                  <a:lnTo>
                    <a:pt x="0" y="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75054" y="1156"/>
            <a:ext cx="8212946" cy="8212946"/>
          </a:xfrm>
          <a:prstGeom prst="rect">
            <a:avLst/>
          </a:prstGeom>
        </p:spPr>
      </p:pic>
      <p:sp>
        <p:nvSpPr>
          <p:cNvPr id="292" name="Rectangle 291"/>
          <p:cNvSpPr/>
          <p:nvPr/>
        </p:nvSpPr>
        <p:spPr>
          <a:xfrm>
            <a:off x="586373" y="4101037"/>
            <a:ext cx="9144000" cy="2308324"/>
          </a:xfrm>
          <a:prstGeom prst="rect">
            <a:avLst/>
          </a:prstGeom>
        </p:spPr>
        <p:txBody>
          <a:bodyPr>
            <a:spAutoFit/>
          </a:bodyPr>
          <a:lstStyle/>
          <a:p>
            <a:r>
              <a:rPr lang="en-US" dirty="0">
                <a:solidFill>
                  <a:srgbClr val="444B49"/>
                </a:solidFill>
                <a:latin typeface="Roboto" pitchFamily="2" charset="0"/>
              </a:rPr>
              <a:t>Debbie Williams, 34 years old. A friend and a person who is coached by me. The value that I receive from training and awakening souls is by far the best experience ever. Just recording this testimony with her increases my willingness to do more and be a better friend. She seen me at my worst and now she has the opportunity to see me at my best and work with millions of people across the globe. Debbie currently lives with me so she is able to get my teachings first hand and I am happy to constantly give her the highest quality just as I would give you! I want to help reshape your life, so you can think better, act better and live better. – Stacy</a:t>
            </a:r>
            <a:endParaRPr lang="en-US" dirty="0"/>
          </a:p>
        </p:txBody>
      </p:sp>
      <p:pic>
        <p:nvPicPr>
          <p:cNvPr id="293" name="Picture 292">
            <a:hlinkClick r:id="rId3"/>
          </p:cNvPr>
          <p:cNvPicPr>
            <a:picLocks noChangeAspect="1"/>
          </p:cNvPicPr>
          <p:nvPr/>
        </p:nvPicPr>
        <p:blipFill>
          <a:blip r:embed="rId4"/>
          <a:stretch>
            <a:fillRect/>
          </a:stretch>
        </p:blipFill>
        <p:spPr>
          <a:xfrm>
            <a:off x="766122" y="3205848"/>
            <a:ext cx="8239125" cy="571500"/>
          </a:xfrm>
          <a:prstGeom prst="rect">
            <a:avLst/>
          </a:prstGeom>
        </p:spPr>
      </p:pic>
    </p:spTree>
    <p:extLst>
      <p:ext uri="{BB962C8B-B14F-4D97-AF65-F5344CB8AC3E}">
        <p14:creationId xmlns:p14="http://schemas.microsoft.com/office/powerpoint/2010/main" val="25872290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283546"/>
            <a:ext cx="10267950" cy="6981825"/>
          </a:xfrm>
          <a:prstGeom prst="rect">
            <a:avLst/>
          </a:prstGeom>
        </p:spPr>
      </p:pic>
      <p:sp>
        <p:nvSpPr>
          <p:cNvPr id="3" name="TextBox 2"/>
          <p:cNvSpPr txBox="1"/>
          <p:nvPr/>
        </p:nvSpPr>
        <p:spPr>
          <a:xfrm>
            <a:off x="5626448" y="478131"/>
            <a:ext cx="7035131" cy="923330"/>
          </a:xfrm>
          <a:prstGeom prst="rect">
            <a:avLst/>
          </a:prstGeom>
          <a:noFill/>
        </p:spPr>
        <p:txBody>
          <a:bodyPr wrap="none" rtlCol="0">
            <a:spAutoFit/>
          </a:bodyPr>
          <a:lstStyle/>
          <a:p>
            <a:pPr algn="ctr"/>
            <a:r>
              <a:rPr lang="en-US" sz="5400" dirty="0" smtClean="0">
                <a:latin typeface="Bebas Neue Bold" panose="020B0606020202050201" pitchFamily="34" charset="0"/>
              </a:rPr>
              <a:t>ARE YOU A </a:t>
            </a:r>
            <a:r>
              <a:rPr lang="en-US" sz="5400" dirty="0" smtClean="0">
                <a:solidFill>
                  <a:srgbClr val="FF0000"/>
                </a:solidFill>
                <a:latin typeface="Bebas Neue Bold" panose="020B0606020202050201" pitchFamily="34" charset="0"/>
              </a:rPr>
              <a:t>COMFORT KILLER </a:t>
            </a:r>
            <a:r>
              <a:rPr lang="en-US" sz="5400" dirty="0" smtClean="0">
                <a:latin typeface="Bebas Neue Bold" panose="020B0606020202050201" pitchFamily="34" charset="0"/>
              </a:rPr>
              <a:t>YET?</a:t>
            </a:r>
            <a:endParaRPr lang="en-US" sz="5400" dirty="0">
              <a:solidFill>
                <a:srgbClr val="FFBF00"/>
              </a:solidFill>
              <a:latin typeface="Bebas Neue Bold" panose="020B0606020202050201" pitchFamily="34" charset="0"/>
            </a:endParaRPr>
          </a:p>
        </p:txBody>
      </p:sp>
      <p:cxnSp>
        <p:nvCxnSpPr>
          <p:cNvPr id="5" name="Straight Connector 4"/>
          <p:cNvCxnSpPr/>
          <p:nvPr/>
        </p:nvCxnSpPr>
        <p:spPr>
          <a:xfrm>
            <a:off x="8785315" y="1428757"/>
            <a:ext cx="71737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6" name="Rectangle 5"/>
          <p:cNvSpPr/>
          <p:nvPr/>
        </p:nvSpPr>
        <p:spPr>
          <a:xfrm>
            <a:off x="9636111" y="5107001"/>
            <a:ext cx="7758754" cy="1754326"/>
          </a:xfrm>
          <a:prstGeom prst="rect">
            <a:avLst/>
          </a:prstGeom>
        </p:spPr>
        <p:txBody>
          <a:bodyPr wrap="square">
            <a:spAutoFit/>
          </a:bodyPr>
          <a:lstStyle/>
          <a:p>
            <a:pPr algn="just">
              <a:lnSpc>
                <a:spcPct val="150000"/>
              </a:lnSpc>
            </a:pPr>
            <a:r>
              <a:rPr lang="en-US" dirty="0" smtClean="0">
                <a:solidFill>
                  <a:schemeClr val="tx1">
                    <a:lumMod val="65000"/>
                    <a:lumOff val="35000"/>
                  </a:schemeClr>
                </a:solidFill>
                <a:latin typeface="Open Sans" panose="020B0606030504020204" pitchFamily="34" charset="0"/>
              </a:rPr>
              <a:t>I wrote the comfort killers handbook in 1 day. I was absolutely killing it that day. I made the decision that I needed a product and then my fingers started to move and before you know it, I wrote 20,000 words. This eBook is my free give to you for taking the necessary action to getting right where you need to be! Right here!</a:t>
            </a:r>
            <a:endParaRPr lang="en-US" dirty="0">
              <a:solidFill>
                <a:schemeClr val="tx1">
                  <a:lumMod val="65000"/>
                  <a:lumOff val="35000"/>
                </a:schemeClr>
              </a:solidFill>
              <a:latin typeface="Open Sans" panose="020B0606030504020204" pitchFamily="34" charset="0"/>
            </a:endParaRPr>
          </a:p>
        </p:txBody>
      </p:sp>
      <p:sp>
        <p:nvSpPr>
          <p:cNvPr id="7" name="TextBox 6"/>
          <p:cNvSpPr txBox="1"/>
          <p:nvPr/>
        </p:nvSpPr>
        <p:spPr>
          <a:xfrm>
            <a:off x="9605036" y="2679022"/>
            <a:ext cx="8629285" cy="1015663"/>
          </a:xfrm>
          <a:prstGeom prst="rect">
            <a:avLst/>
          </a:prstGeom>
          <a:noFill/>
        </p:spPr>
        <p:txBody>
          <a:bodyPr wrap="none" rtlCol="0">
            <a:spAutoFit/>
          </a:bodyPr>
          <a:lstStyle/>
          <a:p>
            <a:r>
              <a:rPr lang="en-US" sz="6000" dirty="0" smtClean="0">
                <a:solidFill>
                  <a:srgbClr val="FF0000"/>
                </a:solidFill>
                <a:latin typeface="Oswald Regular" panose="02000503000000000000" pitchFamily="2" charset="0"/>
              </a:rPr>
              <a:t>Download</a:t>
            </a:r>
            <a:r>
              <a:rPr lang="en-US" sz="6000" dirty="0" smtClean="0">
                <a:solidFill>
                  <a:schemeClr val="tx1">
                    <a:lumMod val="75000"/>
                    <a:lumOff val="25000"/>
                  </a:schemeClr>
                </a:solidFill>
                <a:latin typeface="Oswald Regular" panose="02000503000000000000" pitchFamily="2" charset="0"/>
              </a:rPr>
              <a:t> The Comfort Killers Book</a:t>
            </a:r>
            <a:endParaRPr lang="en-US" sz="6000" dirty="0">
              <a:solidFill>
                <a:srgbClr val="FFBF00"/>
              </a:solidFill>
              <a:latin typeface="Oswald Regular" panose="02000503000000000000" pitchFamily="2" charset="0"/>
            </a:endParaRPr>
          </a:p>
        </p:txBody>
      </p:sp>
      <p:cxnSp>
        <p:nvCxnSpPr>
          <p:cNvPr id="8" name="Straight Connector 7"/>
          <p:cNvCxnSpPr/>
          <p:nvPr/>
        </p:nvCxnSpPr>
        <p:spPr>
          <a:xfrm>
            <a:off x="9746485" y="3893166"/>
            <a:ext cx="8541515" cy="0"/>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9658201" y="4044157"/>
            <a:ext cx="6561412" cy="800219"/>
          </a:xfrm>
          <a:prstGeom prst="rect">
            <a:avLst/>
          </a:prstGeom>
          <a:noFill/>
        </p:spPr>
        <p:txBody>
          <a:bodyPr wrap="none" rtlCol="0">
            <a:spAutoFit/>
          </a:bodyPr>
          <a:lstStyle/>
          <a:p>
            <a:r>
              <a:rPr lang="en-US" sz="4600" dirty="0" smtClean="0">
                <a:solidFill>
                  <a:schemeClr val="tx1">
                    <a:lumMod val="50000"/>
                    <a:lumOff val="50000"/>
                  </a:schemeClr>
                </a:solidFill>
                <a:latin typeface="Bebas Neue Book" panose="00000500000000000000" pitchFamily="50" charset="0"/>
              </a:rPr>
              <a:t>FREE GIFT FOR YOU!</a:t>
            </a:r>
            <a:endParaRPr lang="en-US" sz="4600" dirty="0">
              <a:solidFill>
                <a:schemeClr val="tx1">
                  <a:lumMod val="50000"/>
                  <a:lumOff val="50000"/>
                </a:schemeClr>
              </a:solidFill>
              <a:latin typeface="Bebas Neue Book" panose="00000500000000000000" pitchFamily="50" charset="0"/>
            </a:endParaRPr>
          </a:p>
        </p:txBody>
      </p:sp>
      <p:sp>
        <p:nvSpPr>
          <p:cNvPr id="10" name="Rectangle 9"/>
          <p:cNvSpPr/>
          <p:nvPr/>
        </p:nvSpPr>
        <p:spPr>
          <a:xfrm>
            <a:off x="0" y="2764466"/>
            <a:ext cx="8537944" cy="5422603"/>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p:cNvPicPr>
            <a:picLocks noChangeAspect="1"/>
          </p:cNvPicPr>
          <p:nvPr/>
        </p:nvPicPr>
        <p:blipFill>
          <a:blip r:embed="rId3"/>
          <a:stretch>
            <a:fillRect/>
          </a:stretch>
        </p:blipFill>
        <p:spPr>
          <a:xfrm>
            <a:off x="0" y="2764466"/>
            <a:ext cx="8593490" cy="5422603"/>
          </a:xfrm>
          <a:prstGeom prst="rect">
            <a:avLst/>
          </a:prstGeom>
        </p:spPr>
      </p:pic>
      <p:pic>
        <p:nvPicPr>
          <p:cNvPr id="11" name="Picture 10">
            <a:hlinkClick r:id="rId4"/>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610488" y="7283073"/>
            <a:ext cx="3810000" cy="1238250"/>
          </a:xfrm>
          <a:prstGeom prst="rect">
            <a:avLst/>
          </a:prstGeom>
        </p:spPr>
      </p:pic>
    </p:spTree>
    <p:extLst>
      <p:ext uri="{BB962C8B-B14F-4D97-AF65-F5344CB8AC3E}">
        <p14:creationId xmlns:p14="http://schemas.microsoft.com/office/powerpoint/2010/main" val="20273161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5000" b="5000"/>
          <a:stretch>
            <a:fillRect/>
          </a:stretch>
        </p:blipFill>
        <p:spPr/>
      </p:pic>
      <p:sp>
        <p:nvSpPr>
          <p:cNvPr id="10" name="Rectangle 9"/>
          <p:cNvSpPr/>
          <p:nvPr/>
        </p:nvSpPr>
        <p:spPr>
          <a:xfrm>
            <a:off x="0" y="0"/>
            <a:ext cx="18288000" cy="10287000"/>
          </a:xfrm>
          <a:prstGeom prst="rect">
            <a:avLst/>
          </a:prstGeom>
          <a:solidFill>
            <a:schemeClr val="tx1">
              <a:lumMod val="85000"/>
              <a:lumOff val="1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lumMod val="85000"/>
                </a:schemeClr>
              </a:solidFill>
            </a:endParaRPr>
          </a:p>
        </p:txBody>
      </p:sp>
      <p:sp>
        <p:nvSpPr>
          <p:cNvPr id="9" name="Oval 8"/>
          <p:cNvSpPr/>
          <p:nvPr/>
        </p:nvSpPr>
        <p:spPr>
          <a:xfrm>
            <a:off x="5360292" y="1359792"/>
            <a:ext cx="7567416" cy="7567416"/>
          </a:xfrm>
          <a:prstGeom prst="ellipse">
            <a:avLst/>
          </a:prstGeom>
          <a:solidFill>
            <a:schemeClr val="tx1">
              <a:lumMod val="75000"/>
              <a:lumOff val="2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6083706" y="4028778"/>
            <a:ext cx="6120585" cy="1015663"/>
          </a:xfrm>
          <a:prstGeom prst="rect">
            <a:avLst/>
          </a:prstGeom>
          <a:noFill/>
        </p:spPr>
        <p:txBody>
          <a:bodyPr wrap="none" rtlCol="0">
            <a:spAutoFit/>
          </a:bodyPr>
          <a:lstStyle/>
          <a:p>
            <a:pPr algn="ctr"/>
            <a:r>
              <a:rPr lang="en-US" sz="6000" dirty="0">
                <a:solidFill>
                  <a:schemeClr val="bg1"/>
                </a:solidFill>
                <a:latin typeface="Oswald Regular" panose="02000503000000000000" pitchFamily="2" charset="0"/>
              </a:rPr>
              <a:t>Now, Let’s Talk About</a:t>
            </a:r>
          </a:p>
        </p:txBody>
      </p:sp>
      <p:sp>
        <p:nvSpPr>
          <p:cNvPr id="7" name="TextBox 6"/>
          <p:cNvSpPr txBox="1"/>
          <p:nvPr/>
        </p:nvSpPr>
        <p:spPr>
          <a:xfrm>
            <a:off x="8484205" y="4998005"/>
            <a:ext cx="1319592" cy="1015663"/>
          </a:xfrm>
          <a:prstGeom prst="rect">
            <a:avLst/>
          </a:prstGeom>
          <a:noFill/>
        </p:spPr>
        <p:txBody>
          <a:bodyPr wrap="none" rtlCol="0">
            <a:spAutoFit/>
          </a:bodyPr>
          <a:lstStyle/>
          <a:p>
            <a:pPr algn="ctr"/>
            <a:r>
              <a:rPr lang="en-US" sz="6000" dirty="0" smtClean="0">
                <a:solidFill>
                  <a:srgbClr val="FF0000"/>
                </a:solidFill>
                <a:latin typeface="Oswald Regular" panose="02000503000000000000" pitchFamily="2" charset="0"/>
              </a:rPr>
              <a:t>YOU!</a:t>
            </a:r>
            <a:endParaRPr lang="en-US" sz="6000" dirty="0">
              <a:solidFill>
                <a:srgbClr val="FF0000"/>
              </a:solidFill>
              <a:latin typeface="Oswald Regular" panose="02000503000000000000" pitchFamily="2" charset="0"/>
            </a:endParaRPr>
          </a:p>
        </p:txBody>
      </p:sp>
      <p:cxnSp>
        <p:nvCxnSpPr>
          <p:cNvPr id="5" name="Straight Connector 4"/>
          <p:cNvCxnSpPr/>
          <p:nvPr/>
        </p:nvCxnSpPr>
        <p:spPr>
          <a:xfrm>
            <a:off x="8615031" y="6164228"/>
            <a:ext cx="1057939" cy="0"/>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6151845" y="6385240"/>
            <a:ext cx="5984331" cy="2246769"/>
          </a:xfrm>
          <a:prstGeom prst="rect">
            <a:avLst/>
          </a:prstGeom>
          <a:noFill/>
        </p:spPr>
        <p:txBody>
          <a:bodyPr wrap="none" rtlCol="0">
            <a:spAutoFit/>
          </a:bodyPr>
          <a:lstStyle/>
          <a:p>
            <a:pPr algn="ctr"/>
            <a:r>
              <a:rPr lang="en-US" sz="2800" dirty="0" smtClean="0">
                <a:solidFill>
                  <a:schemeClr val="bg1"/>
                </a:solidFill>
                <a:latin typeface="Bebas Neue Book" panose="00000500000000000000" pitchFamily="50" charset="0"/>
                <a:hlinkClick r:id="rId3"/>
              </a:rPr>
              <a:t>Stacy@TheComfortKillers.com</a:t>
            </a:r>
            <a:endParaRPr lang="en-US" sz="2800" dirty="0" smtClean="0">
              <a:solidFill>
                <a:schemeClr val="bg1"/>
              </a:solidFill>
              <a:latin typeface="Bebas Neue Book" panose="00000500000000000000" pitchFamily="50" charset="0"/>
            </a:endParaRPr>
          </a:p>
          <a:p>
            <a:pPr algn="ctr"/>
            <a:endParaRPr lang="en-US" sz="2800" dirty="0" smtClean="0">
              <a:solidFill>
                <a:schemeClr val="bg1">
                  <a:lumMod val="85000"/>
                </a:schemeClr>
              </a:solidFill>
              <a:latin typeface="Bebas Neue Book" panose="00000500000000000000" pitchFamily="50" charset="0"/>
            </a:endParaRPr>
          </a:p>
          <a:p>
            <a:pPr algn="ctr"/>
            <a:r>
              <a:rPr lang="en-US" sz="2800" dirty="0" smtClean="0">
                <a:solidFill>
                  <a:schemeClr val="bg1">
                    <a:lumMod val="85000"/>
                  </a:schemeClr>
                </a:solidFill>
                <a:latin typeface="Bebas Neue Book" panose="00000500000000000000" pitchFamily="50" charset="0"/>
              </a:rPr>
              <a:t>267.90(STACY)</a:t>
            </a:r>
          </a:p>
          <a:p>
            <a:pPr algn="ctr"/>
            <a:r>
              <a:rPr lang="en-US" sz="2800" dirty="0" smtClean="0">
                <a:solidFill>
                  <a:schemeClr val="bg1">
                    <a:lumMod val="85000"/>
                  </a:schemeClr>
                </a:solidFill>
                <a:latin typeface="Bebas Neue Book" panose="00000500000000000000" pitchFamily="50" charset="0"/>
                <a:hlinkClick r:id="rId4"/>
              </a:rPr>
              <a:t>Twitter</a:t>
            </a:r>
            <a:r>
              <a:rPr lang="en-US" sz="2800" dirty="0" smtClean="0">
                <a:solidFill>
                  <a:schemeClr val="bg1">
                    <a:lumMod val="85000"/>
                  </a:schemeClr>
                </a:solidFill>
                <a:latin typeface="Bebas Neue Book" panose="00000500000000000000" pitchFamily="50" charset="0"/>
              </a:rPr>
              <a:t> : </a:t>
            </a:r>
            <a:r>
              <a:rPr lang="en-US" sz="2800" dirty="0" smtClean="0">
                <a:solidFill>
                  <a:schemeClr val="bg1">
                    <a:lumMod val="85000"/>
                  </a:schemeClr>
                </a:solidFill>
                <a:latin typeface="Bebas Neue Book" panose="00000500000000000000" pitchFamily="50" charset="0"/>
                <a:hlinkClick r:id="rId5"/>
              </a:rPr>
              <a:t>Facebook</a:t>
            </a:r>
            <a:endParaRPr lang="en-US" sz="2800" dirty="0">
              <a:solidFill>
                <a:schemeClr val="bg1">
                  <a:lumMod val="85000"/>
                </a:schemeClr>
              </a:solidFill>
              <a:latin typeface="Bebas Neue Book" panose="00000500000000000000" pitchFamily="50" charset="0"/>
            </a:endParaRPr>
          </a:p>
          <a:p>
            <a:pPr algn="ctr"/>
            <a:endParaRPr lang="en-US" sz="2800" dirty="0">
              <a:solidFill>
                <a:schemeClr val="bg1">
                  <a:lumMod val="85000"/>
                </a:schemeClr>
              </a:solidFill>
              <a:latin typeface="Bebas Neue Book" panose="00000500000000000000" pitchFamily="50" charset="0"/>
            </a:endParaRPr>
          </a:p>
        </p:txBody>
      </p:sp>
      <p:pic>
        <p:nvPicPr>
          <p:cNvPr id="11" name="Picture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894649" y="1939036"/>
            <a:ext cx="2498697" cy="1841463"/>
          </a:xfrm>
          <a:prstGeom prst="rect">
            <a:avLst/>
          </a:prstGeom>
        </p:spPr>
      </p:pic>
    </p:spTree>
    <p:extLst>
      <p:ext uri="{BB962C8B-B14F-4D97-AF65-F5344CB8AC3E}">
        <p14:creationId xmlns:p14="http://schemas.microsoft.com/office/powerpoint/2010/main" val="36053701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lumMod val="65000"/>
            <a:lumOff val="35000"/>
          </a:schemeClr>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058" y="0"/>
            <a:ext cx="18391711" cy="10287000"/>
          </a:xfrm>
          <a:prstGeom prst="rect">
            <a:avLst/>
          </a:prstGeom>
        </p:spPr>
      </p:pic>
      <p:sp>
        <p:nvSpPr>
          <p:cNvPr id="7" name="Rectangle 6"/>
          <p:cNvSpPr/>
          <p:nvPr/>
        </p:nvSpPr>
        <p:spPr>
          <a:xfrm>
            <a:off x="898985" y="1227221"/>
            <a:ext cx="16490031" cy="8202529"/>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10"/>
          <p:cNvSpPr/>
          <p:nvPr/>
        </p:nvSpPr>
        <p:spPr>
          <a:xfrm>
            <a:off x="9577137" y="434640"/>
            <a:ext cx="7507705" cy="9417720"/>
          </a:xfrm>
          <a:custGeom>
            <a:avLst/>
            <a:gdLst>
              <a:gd name="connsiteX0" fmla="*/ 4592504 w 7507705"/>
              <a:gd name="connsiteY0" fmla="*/ 0 h 9417720"/>
              <a:gd name="connsiteX1" fmla="*/ 7507705 w 7507705"/>
              <a:gd name="connsiteY1" fmla="*/ 0 h 9417720"/>
              <a:gd name="connsiteX2" fmla="*/ 7507705 w 7507705"/>
              <a:gd name="connsiteY2" fmla="*/ 9417720 h 9417720"/>
              <a:gd name="connsiteX3" fmla="*/ 0 w 7507705"/>
              <a:gd name="connsiteY3" fmla="*/ 9417720 h 9417720"/>
              <a:gd name="connsiteX4" fmla="*/ 0 w 7507705"/>
              <a:gd name="connsiteY4" fmla="*/ 7519947 h 94177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07705" h="9417720">
                <a:moveTo>
                  <a:pt x="4592504" y="0"/>
                </a:moveTo>
                <a:lnTo>
                  <a:pt x="7507705" y="0"/>
                </a:lnTo>
                <a:lnTo>
                  <a:pt x="7507705" y="9417720"/>
                </a:lnTo>
                <a:lnTo>
                  <a:pt x="0" y="9417720"/>
                </a:lnTo>
                <a:lnTo>
                  <a:pt x="0" y="7519947"/>
                </a:ln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1316792" y="307051"/>
            <a:ext cx="8664551" cy="830997"/>
          </a:xfrm>
          <a:prstGeom prst="rect">
            <a:avLst/>
          </a:prstGeom>
          <a:noFill/>
        </p:spPr>
        <p:txBody>
          <a:bodyPr wrap="none" rtlCol="0">
            <a:spAutoFit/>
          </a:bodyPr>
          <a:lstStyle/>
          <a:p>
            <a:r>
              <a:rPr lang="en-US" sz="4800" b="1" dirty="0" smtClean="0">
                <a:solidFill>
                  <a:srgbClr val="FF0000"/>
                </a:solidFill>
                <a:latin typeface="Bebas Neue Thin" panose="00000500000000000000" pitchFamily="50" charset="0"/>
              </a:rPr>
              <a:t>GET UNCOMFORTABLE NOW!</a:t>
            </a:r>
            <a:r>
              <a:rPr lang="en-US" sz="4800" b="1" dirty="0">
                <a:solidFill>
                  <a:srgbClr val="FF0000"/>
                </a:solidFill>
                <a:latin typeface="Bebas Neue Thin" panose="00000500000000000000" pitchFamily="50" charset="0"/>
              </a:rPr>
              <a:t>.</a:t>
            </a:r>
          </a:p>
        </p:txBody>
      </p:sp>
      <p:grpSp>
        <p:nvGrpSpPr>
          <p:cNvPr id="17" name="Group 16"/>
          <p:cNvGrpSpPr/>
          <p:nvPr/>
        </p:nvGrpSpPr>
        <p:grpSpPr>
          <a:xfrm>
            <a:off x="3002197" y="3770332"/>
            <a:ext cx="2610391" cy="3116307"/>
            <a:chOff x="2605155" y="4277365"/>
            <a:chExt cx="2610391" cy="3116307"/>
          </a:xfrm>
        </p:grpSpPr>
        <p:sp>
          <p:nvSpPr>
            <p:cNvPr id="14" name="TextBox 13"/>
            <p:cNvSpPr txBox="1"/>
            <p:nvPr/>
          </p:nvSpPr>
          <p:spPr>
            <a:xfrm>
              <a:off x="2618360" y="4277365"/>
              <a:ext cx="2597186" cy="584775"/>
            </a:xfrm>
            <a:prstGeom prst="rect">
              <a:avLst/>
            </a:prstGeom>
            <a:noFill/>
          </p:spPr>
          <p:txBody>
            <a:bodyPr wrap="none" rtlCol="0">
              <a:spAutoFit/>
            </a:bodyPr>
            <a:lstStyle/>
            <a:p>
              <a:r>
                <a:rPr lang="en-US" sz="3200" dirty="0" smtClean="0">
                  <a:solidFill>
                    <a:schemeClr val="bg1"/>
                  </a:solidFill>
                  <a:latin typeface="Oswald Regular" panose="02000503000000000000" pitchFamily="2" charset="0"/>
                </a:rPr>
                <a:t>The Comfort Killer,</a:t>
              </a:r>
              <a:endParaRPr lang="en-US" sz="3200" dirty="0">
                <a:solidFill>
                  <a:schemeClr val="bg1"/>
                </a:solidFill>
                <a:latin typeface="Oswald Regular" panose="02000503000000000000" pitchFamily="2" charset="0"/>
              </a:endParaRPr>
            </a:p>
          </p:txBody>
        </p:sp>
        <p:sp>
          <p:nvSpPr>
            <p:cNvPr id="15" name="TextBox 14"/>
            <p:cNvSpPr txBox="1"/>
            <p:nvPr/>
          </p:nvSpPr>
          <p:spPr>
            <a:xfrm>
              <a:off x="2626866" y="4668983"/>
              <a:ext cx="2356735" cy="1569660"/>
            </a:xfrm>
            <a:prstGeom prst="rect">
              <a:avLst/>
            </a:prstGeom>
            <a:noFill/>
          </p:spPr>
          <p:txBody>
            <a:bodyPr wrap="none" rtlCol="0">
              <a:spAutoFit/>
            </a:bodyPr>
            <a:lstStyle/>
            <a:p>
              <a:r>
                <a:rPr lang="en-US" sz="9600" dirty="0" smtClean="0">
                  <a:solidFill>
                    <a:schemeClr val="bg1"/>
                  </a:solidFill>
                  <a:latin typeface="Oswald Regular" panose="02000503000000000000" pitchFamily="2" charset="0"/>
                </a:rPr>
                <a:t>Stacy</a:t>
              </a:r>
              <a:endParaRPr lang="en-US" sz="9600" dirty="0">
                <a:solidFill>
                  <a:schemeClr val="bg1"/>
                </a:solidFill>
                <a:latin typeface="Oswald Regular" panose="02000503000000000000" pitchFamily="2" charset="0"/>
              </a:endParaRPr>
            </a:p>
          </p:txBody>
        </p:sp>
        <p:sp>
          <p:nvSpPr>
            <p:cNvPr id="16" name="TextBox 15"/>
            <p:cNvSpPr txBox="1"/>
            <p:nvPr/>
          </p:nvSpPr>
          <p:spPr>
            <a:xfrm>
              <a:off x="2605155" y="5824012"/>
              <a:ext cx="2465740" cy="1569660"/>
            </a:xfrm>
            <a:prstGeom prst="rect">
              <a:avLst/>
            </a:prstGeom>
            <a:noFill/>
          </p:spPr>
          <p:txBody>
            <a:bodyPr wrap="none" rtlCol="0">
              <a:spAutoFit/>
            </a:bodyPr>
            <a:lstStyle/>
            <a:p>
              <a:r>
                <a:rPr lang="en-US" sz="9600" dirty="0" smtClean="0">
                  <a:solidFill>
                    <a:srgbClr val="FF0000"/>
                  </a:solidFill>
                  <a:latin typeface="Oswald Regular" panose="02000503000000000000" pitchFamily="2" charset="0"/>
                </a:rPr>
                <a:t>Cross</a:t>
              </a:r>
              <a:endParaRPr lang="en-US" sz="9600" dirty="0">
                <a:solidFill>
                  <a:srgbClr val="FF0000"/>
                </a:solidFill>
                <a:latin typeface="Oswald Regular" panose="02000503000000000000" pitchFamily="2" charset="0"/>
              </a:endParaRPr>
            </a:p>
          </p:txBody>
        </p:sp>
      </p:grpSp>
      <p:sp>
        <p:nvSpPr>
          <p:cNvPr id="18" name="Rectangle 17"/>
          <p:cNvSpPr/>
          <p:nvPr/>
        </p:nvSpPr>
        <p:spPr>
          <a:xfrm>
            <a:off x="13348630" y="2516156"/>
            <a:ext cx="3293268" cy="1815882"/>
          </a:xfrm>
          <a:prstGeom prst="rect">
            <a:avLst/>
          </a:prstGeom>
        </p:spPr>
        <p:txBody>
          <a:bodyPr wrap="square">
            <a:spAutoFit/>
          </a:bodyPr>
          <a:lstStyle/>
          <a:p>
            <a:pPr algn="just"/>
            <a:r>
              <a:rPr lang="en-US" sz="1600" dirty="0" smtClean="0">
                <a:solidFill>
                  <a:schemeClr val="bg1"/>
                </a:solidFill>
                <a:latin typeface="Open Sans" panose="020B0606030504020204" pitchFamily="34" charset="0"/>
              </a:rPr>
              <a:t>I believe that getting uncomfortable is the only way one can reach success. Fear gets in the way of us living powerful lives, one that gets us from point A to point B. I am dedicated to teaching millions how to get uncomfortable. This is a quick course on how to start taking action! </a:t>
            </a:r>
            <a:endParaRPr lang="en-US" sz="1600" dirty="0">
              <a:solidFill>
                <a:schemeClr val="bg1"/>
              </a:solidFill>
              <a:latin typeface="Open Sans" panose="020B0606030504020204" pitchFamily="34" charset="0"/>
            </a:endParaRPr>
          </a:p>
        </p:txBody>
      </p:sp>
      <p:pic>
        <p:nvPicPr>
          <p:cNvPr id="3" name="Picture Placeholder 2"/>
          <p:cNvPicPr>
            <a:picLocks noGrp="1" noChangeAspect="1"/>
          </p:cNvPicPr>
          <p:nvPr>
            <p:ph type="pic" sz="quarter" idx="10"/>
          </p:nvPr>
        </p:nvPicPr>
        <p:blipFill>
          <a:blip r:embed="rId3" cstate="print">
            <a:extLst>
              <a:ext uri="{28A0092B-C50C-407E-A947-70E740481C1C}">
                <a14:useLocalDpi xmlns:a14="http://schemas.microsoft.com/office/drawing/2010/main" val="0"/>
              </a:ext>
            </a:extLst>
          </a:blip>
          <a:srcRect t="11837" b="11837"/>
          <a:stretch>
            <a:fillRect/>
          </a:stretch>
        </p:blipFill>
        <p:spPr>
          <a:xfrm>
            <a:off x="13593528" y="4540008"/>
            <a:ext cx="2803472" cy="1576953"/>
          </a:xfrm>
        </p:spPr>
      </p:pic>
    </p:spTree>
    <p:extLst>
      <p:ext uri="{BB962C8B-B14F-4D97-AF65-F5344CB8AC3E}">
        <p14:creationId xmlns:p14="http://schemas.microsoft.com/office/powerpoint/2010/main" val="26948629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710988" y="0"/>
            <a:ext cx="7053534" cy="1323439"/>
          </a:xfrm>
          <a:prstGeom prst="rect">
            <a:avLst/>
          </a:prstGeom>
          <a:noFill/>
        </p:spPr>
        <p:txBody>
          <a:bodyPr wrap="none" rtlCol="0">
            <a:spAutoFit/>
          </a:bodyPr>
          <a:lstStyle/>
          <a:p>
            <a:r>
              <a:rPr lang="en-US" sz="8000" dirty="0" smtClean="0">
                <a:solidFill>
                  <a:schemeClr val="tx1">
                    <a:lumMod val="75000"/>
                    <a:lumOff val="25000"/>
                  </a:schemeClr>
                </a:solidFill>
                <a:latin typeface="Oswald Regular" panose="02000503000000000000" pitchFamily="2" charset="0"/>
              </a:rPr>
              <a:t>1. STOP WATCHING T.V</a:t>
            </a:r>
            <a:endParaRPr lang="en-US" sz="8000" dirty="0">
              <a:solidFill>
                <a:srgbClr val="FFBF00"/>
              </a:solidFill>
              <a:latin typeface="Oswald Regular" panose="02000503000000000000" pitchFamily="2" charset="0"/>
            </a:endParaRPr>
          </a:p>
        </p:txBody>
      </p:sp>
      <p:cxnSp>
        <p:nvCxnSpPr>
          <p:cNvPr id="5" name="Straight Connector 4"/>
          <p:cNvCxnSpPr/>
          <p:nvPr/>
        </p:nvCxnSpPr>
        <p:spPr>
          <a:xfrm>
            <a:off x="10798549" y="1204844"/>
            <a:ext cx="6745532"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10710989" y="1596326"/>
            <a:ext cx="6833092" cy="8586966"/>
          </a:xfrm>
          <a:prstGeom prst="rect">
            <a:avLst/>
          </a:prstGeom>
          <a:noFill/>
        </p:spPr>
        <p:txBody>
          <a:bodyPr wrap="square" rtlCol="0">
            <a:spAutoFit/>
          </a:bodyPr>
          <a:lstStyle/>
          <a:p>
            <a:r>
              <a:rPr lang="en-US" sz="4600" dirty="0" smtClean="0">
                <a:solidFill>
                  <a:schemeClr val="tx1">
                    <a:lumMod val="50000"/>
                    <a:lumOff val="50000"/>
                  </a:schemeClr>
                </a:solidFill>
                <a:latin typeface="Bebas Neue Book" panose="00000500000000000000" pitchFamily="50" charset="0"/>
              </a:rPr>
              <a:t>Your television is not making you rich – It’s actually taking away from you reaching your goals and success. Can you call the cable company right now and have them cancel it? Do it RIGHT NOW!</a:t>
            </a:r>
            <a:endParaRPr lang="en-US" sz="4600" dirty="0">
              <a:solidFill>
                <a:schemeClr val="tx1">
                  <a:lumMod val="50000"/>
                  <a:lumOff val="50000"/>
                </a:schemeClr>
              </a:solidFill>
              <a:latin typeface="Bebas Neue Book" panose="00000500000000000000" pitchFamily="50" charset="0"/>
            </a:endParaRPr>
          </a:p>
        </p:txBody>
      </p:sp>
      <p:sp>
        <p:nvSpPr>
          <p:cNvPr id="8" name="Rectangle 7"/>
          <p:cNvSpPr/>
          <p:nvPr/>
        </p:nvSpPr>
        <p:spPr>
          <a:xfrm>
            <a:off x="0" y="0"/>
            <a:ext cx="10345479" cy="10287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1"/>
            <a:ext cx="10345479" cy="10287001"/>
          </a:xfrm>
          <a:prstGeom prst="rect">
            <a:avLst/>
          </a:prstGeom>
        </p:spPr>
      </p:pic>
    </p:spTree>
    <p:extLst>
      <p:ext uri="{BB962C8B-B14F-4D97-AF65-F5344CB8AC3E}">
        <p14:creationId xmlns:p14="http://schemas.microsoft.com/office/powerpoint/2010/main" val="26776555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710988" y="0"/>
            <a:ext cx="5001690" cy="1323439"/>
          </a:xfrm>
          <a:prstGeom prst="rect">
            <a:avLst/>
          </a:prstGeom>
          <a:noFill/>
        </p:spPr>
        <p:txBody>
          <a:bodyPr wrap="none" rtlCol="0">
            <a:spAutoFit/>
          </a:bodyPr>
          <a:lstStyle/>
          <a:p>
            <a:r>
              <a:rPr lang="en-US" sz="8000" dirty="0">
                <a:solidFill>
                  <a:schemeClr val="tx1">
                    <a:lumMod val="75000"/>
                    <a:lumOff val="25000"/>
                  </a:schemeClr>
                </a:solidFill>
                <a:latin typeface="Oswald Regular" panose="02000503000000000000" pitchFamily="2" charset="0"/>
              </a:rPr>
              <a:t>2</a:t>
            </a:r>
            <a:r>
              <a:rPr lang="en-US" sz="8000" dirty="0" smtClean="0">
                <a:solidFill>
                  <a:schemeClr val="tx1">
                    <a:lumMod val="75000"/>
                    <a:lumOff val="25000"/>
                  </a:schemeClr>
                </a:solidFill>
                <a:latin typeface="Oswald Regular" panose="02000503000000000000" pitchFamily="2" charset="0"/>
              </a:rPr>
              <a:t>. TAKE A WALK</a:t>
            </a:r>
            <a:endParaRPr lang="en-US" sz="8000" dirty="0">
              <a:solidFill>
                <a:srgbClr val="FFBF00"/>
              </a:solidFill>
              <a:latin typeface="Oswald Regular" panose="02000503000000000000" pitchFamily="2" charset="0"/>
            </a:endParaRPr>
          </a:p>
        </p:txBody>
      </p:sp>
      <p:cxnSp>
        <p:nvCxnSpPr>
          <p:cNvPr id="5" name="Straight Connector 4"/>
          <p:cNvCxnSpPr/>
          <p:nvPr/>
        </p:nvCxnSpPr>
        <p:spPr>
          <a:xfrm>
            <a:off x="10798549" y="1204844"/>
            <a:ext cx="6745532"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10710989" y="1596326"/>
            <a:ext cx="6833092" cy="8586966"/>
          </a:xfrm>
          <a:prstGeom prst="rect">
            <a:avLst/>
          </a:prstGeom>
          <a:noFill/>
        </p:spPr>
        <p:txBody>
          <a:bodyPr wrap="square" rtlCol="0">
            <a:spAutoFit/>
          </a:bodyPr>
          <a:lstStyle/>
          <a:p>
            <a:r>
              <a:rPr lang="en-US" sz="4600" dirty="0" smtClean="0">
                <a:solidFill>
                  <a:schemeClr val="tx1">
                    <a:lumMod val="50000"/>
                    <a:lumOff val="50000"/>
                  </a:schemeClr>
                </a:solidFill>
                <a:latin typeface="Bebas Neue Book" panose="00000500000000000000" pitchFamily="50" charset="0"/>
              </a:rPr>
              <a:t>The universe is waiting for you to change, grow and create a better life. Go take a walk and think about the life that you want to create. Nature welcomes you and gives you creative ways to do it!</a:t>
            </a:r>
            <a:endParaRPr lang="en-US" sz="4600" dirty="0">
              <a:solidFill>
                <a:schemeClr val="tx1">
                  <a:lumMod val="50000"/>
                  <a:lumOff val="50000"/>
                </a:schemeClr>
              </a:solidFill>
              <a:latin typeface="Bebas Neue Book" panose="00000500000000000000" pitchFamily="50" charset="0"/>
            </a:endParaRPr>
          </a:p>
        </p:txBody>
      </p:sp>
      <p:sp>
        <p:nvSpPr>
          <p:cNvPr id="8" name="Rectangle 7"/>
          <p:cNvSpPr/>
          <p:nvPr/>
        </p:nvSpPr>
        <p:spPr>
          <a:xfrm>
            <a:off x="0" y="0"/>
            <a:ext cx="10345479" cy="10287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1"/>
            <a:ext cx="10345479" cy="10287001"/>
          </a:xfrm>
          <a:prstGeom prst="rect">
            <a:avLst/>
          </a:prstGeom>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 y="0"/>
            <a:ext cx="10345480" cy="754380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
            <a:ext cx="10345478" cy="10287002"/>
          </a:xfrm>
          <a:prstGeom prst="rect">
            <a:avLst/>
          </a:prstGeom>
        </p:spPr>
      </p:pic>
    </p:spTree>
    <p:extLst>
      <p:ext uri="{BB962C8B-B14F-4D97-AF65-F5344CB8AC3E}">
        <p14:creationId xmlns:p14="http://schemas.microsoft.com/office/powerpoint/2010/main" val="5201714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710988" y="0"/>
            <a:ext cx="5202065" cy="1323439"/>
          </a:xfrm>
          <a:prstGeom prst="rect">
            <a:avLst/>
          </a:prstGeom>
          <a:noFill/>
        </p:spPr>
        <p:txBody>
          <a:bodyPr wrap="none" rtlCol="0">
            <a:spAutoFit/>
          </a:bodyPr>
          <a:lstStyle/>
          <a:p>
            <a:r>
              <a:rPr lang="en-US" sz="8000" dirty="0" smtClean="0">
                <a:solidFill>
                  <a:schemeClr val="tx1">
                    <a:lumMod val="75000"/>
                    <a:lumOff val="25000"/>
                  </a:schemeClr>
                </a:solidFill>
                <a:latin typeface="Oswald Regular" panose="02000503000000000000" pitchFamily="2" charset="0"/>
              </a:rPr>
              <a:t>3. READ A BOOK</a:t>
            </a:r>
            <a:endParaRPr lang="en-US" sz="8000" dirty="0">
              <a:solidFill>
                <a:srgbClr val="FFBF00"/>
              </a:solidFill>
              <a:latin typeface="Oswald Regular" panose="02000503000000000000" pitchFamily="2" charset="0"/>
            </a:endParaRPr>
          </a:p>
        </p:txBody>
      </p:sp>
      <p:cxnSp>
        <p:nvCxnSpPr>
          <p:cNvPr id="5" name="Straight Connector 4"/>
          <p:cNvCxnSpPr/>
          <p:nvPr/>
        </p:nvCxnSpPr>
        <p:spPr>
          <a:xfrm>
            <a:off x="10798549" y="1204844"/>
            <a:ext cx="6745532"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10710989" y="1596326"/>
            <a:ext cx="6833092" cy="8586966"/>
          </a:xfrm>
          <a:prstGeom prst="rect">
            <a:avLst/>
          </a:prstGeom>
          <a:noFill/>
        </p:spPr>
        <p:txBody>
          <a:bodyPr wrap="square" rtlCol="0">
            <a:spAutoFit/>
          </a:bodyPr>
          <a:lstStyle/>
          <a:p>
            <a:r>
              <a:rPr lang="en-US" sz="4600" dirty="0" smtClean="0">
                <a:solidFill>
                  <a:schemeClr val="tx1">
                    <a:lumMod val="50000"/>
                    <a:lumOff val="50000"/>
                  </a:schemeClr>
                </a:solidFill>
                <a:latin typeface="Bebas Neue Book" panose="00000500000000000000" pitchFamily="50" charset="0"/>
              </a:rPr>
              <a:t>Great individuals have left clues of easier ways to change your life. These clues can be found in books. If you don’t like reading, good – then listen to an audio book. Gain as much knowledge – take success!</a:t>
            </a:r>
            <a:endParaRPr lang="en-US" sz="4600" dirty="0">
              <a:solidFill>
                <a:schemeClr val="tx1">
                  <a:lumMod val="50000"/>
                  <a:lumOff val="50000"/>
                </a:schemeClr>
              </a:solidFill>
              <a:latin typeface="Bebas Neue Book" panose="00000500000000000000" pitchFamily="50" charset="0"/>
            </a:endParaRPr>
          </a:p>
        </p:txBody>
      </p:sp>
      <p:sp>
        <p:nvSpPr>
          <p:cNvPr id="8" name="Rectangle 7"/>
          <p:cNvSpPr/>
          <p:nvPr/>
        </p:nvSpPr>
        <p:spPr>
          <a:xfrm>
            <a:off x="0" y="0"/>
            <a:ext cx="10345479" cy="10287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1"/>
            <a:ext cx="10345479" cy="10287001"/>
          </a:xfrm>
          <a:prstGeom prst="rect">
            <a:avLst/>
          </a:prstGeom>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 y="0"/>
            <a:ext cx="10345480" cy="754380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
            <a:ext cx="10345478" cy="10287002"/>
          </a:xfrm>
          <a:prstGeom prst="rect">
            <a:avLst/>
          </a:prstGeom>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 y="0"/>
            <a:ext cx="10345481" cy="10287000"/>
          </a:xfrm>
          <a:prstGeom prst="rect">
            <a:avLst/>
          </a:prstGeom>
        </p:spPr>
      </p:pic>
    </p:spTree>
    <p:extLst>
      <p:ext uri="{BB962C8B-B14F-4D97-AF65-F5344CB8AC3E}">
        <p14:creationId xmlns:p14="http://schemas.microsoft.com/office/powerpoint/2010/main" val="14641076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710988" y="0"/>
            <a:ext cx="7100021" cy="1323439"/>
          </a:xfrm>
          <a:prstGeom prst="rect">
            <a:avLst/>
          </a:prstGeom>
          <a:noFill/>
        </p:spPr>
        <p:txBody>
          <a:bodyPr wrap="none" rtlCol="0">
            <a:spAutoFit/>
          </a:bodyPr>
          <a:lstStyle/>
          <a:p>
            <a:r>
              <a:rPr lang="en-US" sz="8000" dirty="0">
                <a:solidFill>
                  <a:schemeClr val="tx1">
                    <a:lumMod val="75000"/>
                    <a:lumOff val="25000"/>
                  </a:schemeClr>
                </a:solidFill>
                <a:latin typeface="Oswald Regular" panose="02000503000000000000" pitchFamily="2" charset="0"/>
              </a:rPr>
              <a:t>4</a:t>
            </a:r>
            <a:r>
              <a:rPr lang="en-US" sz="8000" dirty="0" smtClean="0">
                <a:solidFill>
                  <a:schemeClr val="tx1">
                    <a:lumMod val="75000"/>
                    <a:lumOff val="25000"/>
                  </a:schemeClr>
                </a:solidFill>
                <a:latin typeface="Oswald Regular" panose="02000503000000000000" pitchFamily="2" charset="0"/>
              </a:rPr>
              <a:t>. WRITE YOUR GOALS</a:t>
            </a:r>
            <a:endParaRPr lang="en-US" sz="8000" dirty="0">
              <a:solidFill>
                <a:srgbClr val="FFBF00"/>
              </a:solidFill>
              <a:latin typeface="Oswald Regular" panose="02000503000000000000" pitchFamily="2" charset="0"/>
            </a:endParaRPr>
          </a:p>
        </p:txBody>
      </p:sp>
      <p:cxnSp>
        <p:nvCxnSpPr>
          <p:cNvPr id="5" name="Straight Connector 4"/>
          <p:cNvCxnSpPr/>
          <p:nvPr/>
        </p:nvCxnSpPr>
        <p:spPr>
          <a:xfrm>
            <a:off x="10798549" y="1204844"/>
            <a:ext cx="6745532"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10710989" y="1596326"/>
            <a:ext cx="6833092" cy="8586966"/>
          </a:xfrm>
          <a:prstGeom prst="rect">
            <a:avLst/>
          </a:prstGeom>
          <a:noFill/>
        </p:spPr>
        <p:txBody>
          <a:bodyPr wrap="square" rtlCol="0">
            <a:spAutoFit/>
          </a:bodyPr>
          <a:lstStyle/>
          <a:p>
            <a:r>
              <a:rPr lang="en-US" sz="4600" dirty="0" smtClean="0">
                <a:solidFill>
                  <a:schemeClr val="tx1">
                    <a:lumMod val="50000"/>
                    <a:lumOff val="50000"/>
                  </a:schemeClr>
                </a:solidFill>
                <a:latin typeface="Bebas Neue Book" panose="00000500000000000000" pitchFamily="50" charset="0"/>
              </a:rPr>
              <a:t>Write down your top 3 goals right now. Make them ultra scary, make them almost sound impossible to anyone reasonable. The first step to getting uncomfortable is to punch fear in the face – DO IT!</a:t>
            </a:r>
            <a:endParaRPr lang="en-US" sz="4600" dirty="0">
              <a:solidFill>
                <a:schemeClr val="tx1">
                  <a:lumMod val="50000"/>
                  <a:lumOff val="50000"/>
                </a:schemeClr>
              </a:solidFill>
              <a:latin typeface="Bebas Neue Book" panose="00000500000000000000" pitchFamily="50" charset="0"/>
            </a:endParaRPr>
          </a:p>
        </p:txBody>
      </p:sp>
      <p:sp>
        <p:nvSpPr>
          <p:cNvPr id="8" name="Rectangle 7"/>
          <p:cNvSpPr/>
          <p:nvPr/>
        </p:nvSpPr>
        <p:spPr>
          <a:xfrm>
            <a:off x="0" y="0"/>
            <a:ext cx="10345479" cy="10287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1"/>
            <a:ext cx="10345479" cy="10287001"/>
          </a:xfrm>
          <a:prstGeom prst="rect">
            <a:avLst/>
          </a:prstGeom>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 y="0"/>
            <a:ext cx="10345480" cy="754380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
            <a:ext cx="10345478" cy="10287002"/>
          </a:xfrm>
          <a:prstGeom prst="rect">
            <a:avLst/>
          </a:prstGeom>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 y="0"/>
            <a:ext cx="10345481" cy="10287000"/>
          </a:xfrm>
          <a:prstGeom prst="rect">
            <a:avLst/>
          </a:prstGeom>
        </p:spPr>
      </p:pic>
      <p:pic>
        <p:nvPicPr>
          <p:cNvPr id="10" name="Picture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 y="-3"/>
            <a:ext cx="10345477" cy="10287004"/>
          </a:xfrm>
          <a:prstGeom prst="rect">
            <a:avLst/>
          </a:prstGeom>
        </p:spPr>
      </p:pic>
    </p:spTree>
    <p:extLst>
      <p:ext uri="{BB962C8B-B14F-4D97-AF65-F5344CB8AC3E}">
        <p14:creationId xmlns:p14="http://schemas.microsoft.com/office/powerpoint/2010/main" val="12356790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710988" y="0"/>
            <a:ext cx="4992072" cy="1323439"/>
          </a:xfrm>
          <a:prstGeom prst="rect">
            <a:avLst/>
          </a:prstGeom>
          <a:noFill/>
        </p:spPr>
        <p:txBody>
          <a:bodyPr wrap="none" rtlCol="0">
            <a:spAutoFit/>
          </a:bodyPr>
          <a:lstStyle/>
          <a:p>
            <a:r>
              <a:rPr lang="en-US" sz="8000" dirty="0" smtClean="0">
                <a:solidFill>
                  <a:schemeClr val="tx1">
                    <a:lumMod val="75000"/>
                    <a:lumOff val="25000"/>
                  </a:schemeClr>
                </a:solidFill>
                <a:latin typeface="Oswald Regular" panose="02000503000000000000" pitchFamily="2" charset="0"/>
              </a:rPr>
              <a:t>5. GET A TUTOR</a:t>
            </a:r>
            <a:endParaRPr lang="en-US" sz="8000" dirty="0">
              <a:solidFill>
                <a:srgbClr val="FFBF00"/>
              </a:solidFill>
              <a:latin typeface="Oswald Regular" panose="02000503000000000000" pitchFamily="2" charset="0"/>
            </a:endParaRPr>
          </a:p>
        </p:txBody>
      </p:sp>
      <p:cxnSp>
        <p:nvCxnSpPr>
          <p:cNvPr id="5" name="Straight Connector 4"/>
          <p:cNvCxnSpPr/>
          <p:nvPr/>
        </p:nvCxnSpPr>
        <p:spPr>
          <a:xfrm>
            <a:off x="10798549" y="1204844"/>
            <a:ext cx="6745532"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10710989" y="1596326"/>
            <a:ext cx="6833092" cy="8586966"/>
          </a:xfrm>
          <a:prstGeom prst="rect">
            <a:avLst/>
          </a:prstGeom>
          <a:noFill/>
        </p:spPr>
        <p:txBody>
          <a:bodyPr wrap="square" rtlCol="0">
            <a:spAutoFit/>
          </a:bodyPr>
          <a:lstStyle/>
          <a:p>
            <a:r>
              <a:rPr lang="en-US" sz="4600" dirty="0" smtClean="0">
                <a:solidFill>
                  <a:schemeClr val="tx1">
                    <a:lumMod val="50000"/>
                    <a:lumOff val="50000"/>
                  </a:schemeClr>
                </a:solidFill>
                <a:latin typeface="Bebas Neue Book" panose="00000500000000000000" pitchFamily="50" charset="0"/>
              </a:rPr>
              <a:t>You need to learn how to be a student again. Why don’t you get off your ass and learn something new. Hated math in school? Go get a math tutor. Learn to play the piano. </a:t>
            </a:r>
            <a:r>
              <a:rPr lang="en-US" sz="4600" smtClean="0">
                <a:solidFill>
                  <a:schemeClr val="tx1">
                    <a:lumMod val="50000"/>
                    <a:lumOff val="50000"/>
                  </a:schemeClr>
                </a:solidFill>
                <a:latin typeface="Bebas Neue Book" panose="00000500000000000000" pitchFamily="50" charset="0"/>
              </a:rPr>
              <a:t>Learn </a:t>
            </a:r>
            <a:r>
              <a:rPr lang="en-US" sz="4600" dirty="0" smtClean="0">
                <a:solidFill>
                  <a:schemeClr val="tx1">
                    <a:lumMod val="50000"/>
                    <a:lumOff val="50000"/>
                  </a:schemeClr>
                </a:solidFill>
                <a:latin typeface="Bebas Neue Book" panose="00000500000000000000" pitchFamily="50" charset="0"/>
              </a:rPr>
              <a:t>a language, get excited again!</a:t>
            </a:r>
            <a:endParaRPr lang="en-US" sz="4600" dirty="0">
              <a:solidFill>
                <a:schemeClr val="tx1">
                  <a:lumMod val="50000"/>
                  <a:lumOff val="50000"/>
                </a:schemeClr>
              </a:solidFill>
              <a:latin typeface="Bebas Neue Book" panose="00000500000000000000" pitchFamily="50" charset="0"/>
            </a:endParaRPr>
          </a:p>
        </p:txBody>
      </p:sp>
      <p:sp>
        <p:nvSpPr>
          <p:cNvPr id="8" name="Rectangle 7"/>
          <p:cNvSpPr/>
          <p:nvPr/>
        </p:nvSpPr>
        <p:spPr>
          <a:xfrm>
            <a:off x="0" y="0"/>
            <a:ext cx="10345479" cy="10287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1"/>
            <a:ext cx="10345479" cy="10287001"/>
          </a:xfrm>
          <a:prstGeom prst="rect">
            <a:avLst/>
          </a:prstGeom>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 y="0"/>
            <a:ext cx="10345480" cy="754380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
            <a:ext cx="10345478" cy="10287002"/>
          </a:xfrm>
          <a:prstGeom prst="rect">
            <a:avLst/>
          </a:prstGeom>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 y="0"/>
            <a:ext cx="10345481" cy="10287000"/>
          </a:xfrm>
          <a:prstGeom prst="rect">
            <a:avLst/>
          </a:prstGeom>
        </p:spPr>
      </p:pic>
      <p:pic>
        <p:nvPicPr>
          <p:cNvPr id="10" name="Picture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 y="-3"/>
            <a:ext cx="10345477" cy="10287004"/>
          </a:xfrm>
          <a:prstGeom prst="rect">
            <a:avLst/>
          </a:prstGeom>
        </p:spPr>
      </p:pic>
      <p:pic>
        <p:nvPicPr>
          <p:cNvPr id="11" name="Picture 1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 y="-1"/>
            <a:ext cx="10345483" cy="10287001"/>
          </a:xfrm>
          <a:prstGeom prst="rect">
            <a:avLst/>
          </a:prstGeom>
        </p:spPr>
      </p:pic>
    </p:spTree>
    <p:extLst>
      <p:ext uri="{BB962C8B-B14F-4D97-AF65-F5344CB8AC3E}">
        <p14:creationId xmlns:p14="http://schemas.microsoft.com/office/powerpoint/2010/main" val="14475773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710988" y="0"/>
            <a:ext cx="6098144" cy="1323439"/>
          </a:xfrm>
          <a:prstGeom prst="rect">
            <a:avLst/>
          </a:prstGeom>
          <a:noFill/>
        </p:spPr>
        <p:txBody>
          <a:bodyPr wrap="none" rtlCol="0">
            <a:spAutoFit/>
          </a:bodyPr>
          <a:lstStyle/>
          <a:p>
            <a:r>
              <a:rPr lang="en-US" sz="8000" dirty="0">
                <a:solidFill>
                  <a:schemeClr val="tx1">
                    <a:lumMod val="75000"/>
                    <a:lumOff val="25000"/>
                  </a:schemeClr>
                </a:solidFill>
                <a:latin typeface="Oswald Regular" panose="02000503000000000000" pitchFamily="2" charset="0"/>
              </a:rPr>
              <a:t>6</a:t>
            </a:r>
            <a:r>
              <a:rPr lang="en-US" sz="8000" dirty="0" smtClean="0">
                <a:solidFill>
                  <a:schemeClr val="tx1">
                    <a:lumMod val="75000"/>
                    <a:lumOff val="25000"/>
                  </a:schemeClr>
                </a:solidFill>
                <a:latin typeface="Oswald Regular" panose="02000503000000000000" pitchFamily="2" charset="0"/>
              </a:rPr>
              <a:t>. TAKE A COURSE </a:t>
            </a:r>
            <a:endParaRPr lang="en-US" sz="8000" dirty="0">
              <a:solidFill>
                <a:srgbClr val="FFBF00"/>
              </a:solidFill>
              <a:latin typeface="Oswald Regular" panose="02000503000000000000" pitchFamily="2" charset="0"/>
            </a:endParaRPr>
          </a:p>
        </p:txBody>
      </p:sp>
      <p:cxnSp>
        <p:nvCxnSpPr>
          <p:cNvPr id="5" name="Straight Connector 4"/>
          <p:cNvCxnSpPr/>
          <p:nvPr/>
        </p:nvCxnSpPr>
        <p:spPr>
          <a:xfrm>
            <a:off x="10798549" y="1204844"/>
            <a:ext cx="6745532"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10710989" y="1596326"/>
            <a:ext cx="6833092" cy="8586966"/>
          </a:xfrm>
          <a:prstGeom prst="rect">
            <a:avLst/>
          </a:prstGeom>
          <a:noFill/>
        </p:spPr>
        <p:txBody>
          <a:bodyPr wrap="square" rtlCol="0">
            <a:spAutoFit/>
          </a:bodyPr>
          <a:lstStyle/>
          <a:p>
            <a:r>
              <a:rPr lang="en-US" sz="4600" dirty="0" smtClean="0">
                <a:solidFill>
                  <a:schemeClr val="tx1">
                    <a:lumMod val="50000"/>
                    <a:lumOff val="50000"/>
                  </a:schemeClr>
                </a:solidFill>
                <a:latin typeface="Bebas Neue Book" panose="00000500000000000000" pitchFamily="50" charset="0"/>
              </a:rPr>
              <a:t>Stack your knowledge up. I used to never know how to write code and I still suck pretty bad but now I know more than I did before. There are FREE courses online waiting for you to explore. So what you suck now. </a:t>
            </a:r>
            <a:endParaRPr lang="en-US" sz="4600" dirty="0">
              <a:solidFill>
                <a:schemeClr val="tx1">
                  <a:lumMod val="50000"/>
                  <a:lumOff val="50000"/>
                </a:schemeClr>
              </a:solidFill>
              <a:latin typeface="Bebas Neue Book" panose="00000500000000000000" pitchFamily="50" charset="0"/>
            </a:endParaRPr>
          </a:p>
        </p:txBody>
      </p:sp>
      <p:sp>
        <p:nvSpPr>
          <p:cNvPr id="8" name="Rectangle 7"/>
          <p:cNvSpPr/>
          <p:nvPr/>
        </p:nvSpPr>
        <p:spPr>
          <a:xfrm>
            <a:off x="0" y="0"/>
            <a:ext cx="10345479" cy="10287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1"/>
            <a:ext cx="10345479" cy="10287001"/>
          </a:xfrm>
          <a:prstGeom prst="rect">
            <a:avLst/>
          </a:prstGeom>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 y="0"/>
            <a:ext cx="10345480" cy="754380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
            <a:ext cx="10345478" cy="10287002"/>
          </a:xfrm>
          <a:prstGeom prst="rect">
            <a:avLst/>
          </a:prstGeom>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 y="0"/>
            <a:ext cx="10345481" cy="10287000"/>
          </a:xfrm>
          <a:prstGeom prst="rect">
            <a:avLst/>
          </a:prstGeom>
        </p:spPr>
      </p:pic>
      <p:pic>
        <p:nvPicPr>
          <p:cNvPr id="10" name="Picture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 y="-3"/>
            <a:ext cx="10345477" cy="10287004"/>
          </a:xfrm>
          <a:prstGeom prst="rect">
            <a:avLst/>
          </a:prstGeom>
        </p:spPr>
      </p:pic>
      <p:pic>
        <p:nvPicPr>
          <p:cNvPr id="11" name="Picture 1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 y="-1"/>
            <a:ext cx="10345483" cy="10287001"/>
          </a:xfrm>
          <a:prstGeom prst="rect">
            <a:avLst/>
          </a:prstGeom>
        </p:spPr>
      </p:pic>
      <p:pic>
        <p:nvPicPr>
          <p:cNvPr id="12" name="Picture 11"/>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 y="-5"/>
            <a:ext cx="10345475" cy="10287005"/>
          </a:xfrm>
          <a:prstGeom prst="rect">
            <a:avLst/>
          </a:prstGeom>
        </p:spPr>
      </p:pic>
    </p:spTree>
    <p:extLst>
      <p:ext uri="{BB962C8B-B14F-4D97-AF65-F5344CB8AC3E}">
        <p14:creationId xmlns:p14="http://schemas.microsoft.com/office/powerpoint/2010/main" val="3618636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710988" y="0"/>
            <a:ext cx="7427033" cy="1323439"/>
          </a:xfrm>
          <a:prstGeom prst="rect">
            <a:avLst/>
          </a:prstGeom>
          <a:noFill/>
        </p:spPr>
        <p:txBody>
          <a:bodyPr wrap="none" rtlCol="0">
            <a:spAutoFit/>
          </a:bodyPr>
          <a:lstStyle/>
          <a:p>
            <a:r>
              <a:rPr lang="en-US" sz="8000" dirty="0" smtClean="0">
                <a:solidFill>
                  <a:schemeClr val="tx1">
                    <a:lumMod val="75000"/>
                    <a:lumOff val="25000"/>
                  </a:schemeClr>
                </a:solidFill>
                <a:latin typeface="Oswald Regular" panose="02000503000000000000" pitchFamily="2" charset="0"/>
              </a:rPr>
              <a:t>7. CALL AN OLD FRIEND</a:t>
            </a:r>
            <a:endParaRPr lang="en-US" sz="8000" dirty="0">
              <a:solidFill>
                <a:srgbClr val="FFBF00"/>
              </a:solidFill>
              <a:latin typeface="Oswald Regular" panose="02000503000000000000" pitchFamily="2" charset="0"/>
            </a:endParaRPr>
          </a:p>
        </p:txBody>
      </p:sp>
      <p:cxnSp>
        <p:nvCxnSpPr>
          <p:cNvPr id="5" name="Straight Connector 4"/>
          <p:cNvCxnSpPr/>
          <p:nvPr/>
        </p:nvCxnSpPr>
        <p:spPr>
          <a:xfrm>
            <a:off x="10798549" y="1204844"/>
            <a:ext cx="6745532"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10710989" y="1596326"/>
            <a:ext cx="6833092" cy="8586966"/>
          </a:xfrm>
          <a:prstGeom prst="rect">
            <a:avLst/>
          </a:prstGeom>
          <a:noFill/>
        </p:spPr>
        <p:txBody>
          <a:bodyPr wrap="square" rtlCol="0">
            <a:spAutoFit/>
          </a:bodyPr>
          <a:lstStyle/>
          <a:p>
            <a:r>
              <a:rPr lang="en-US" sz="4600" dirty="0" smtClean="0">
                <a:solidFill>
                  <a:schemeClr val="tx1">
                    <a:lumMod val="50000"/>
                    <a:lumOff val="50000"/>
                  </a:schemeClr>
                </a:solidFill>
                <a:latin typeface="Bebas Neue Book" panose="00000500000000000000" pitchFamily="50" charset="0"/>
              </a:rPr>
              <a:t>You need to get uncomfortable in ways you never thought of before. Calling an old friend or family member will force you to speak about what your working on and allows you to focus on communication! </a:t>
            </a:r>
            <a:endParaRPr lang="en-US" sz="4600" dirty="0">
              <a:solidFill>
                <a:schemeClr val="tx1">
                  <a:lumMod val="50000"/>
                  <a:lumOff val="50000"/>
                </a:schemeClr>
              </a:solidFill>
              <a:latin typeface="Bebas Neue Book" panose="00000500000000000000" pitchFamily="50" charset="0"/>
            </a:endParaRPr>
          </a:p>
        </p:txBody>
      </p:sp>
      <p:sp>
        <p:nvSpPr>
          <p:cNvPr id="8" name="Rectangle 7"/>
          <p:cNvSpPr/>
          <p:nvPr/>
        </p:nvSpPr>
        <p:spPr>
          <a:xfrm>
            <a:off x="0" y="0"/>
            <a:ext cx="10345479" cy="10287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1"/>
            <a:ext cx="10345479" cy="10287001"/>
          </a:xfrm>
          <a:prstGeom prst="rect">
            <a:avLst/>
          </a:prstGeom>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 y="0"/>
            <a:ext cx="10345480" cy="754380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
            <a:ext cx="10345478" cy="10287002"/>
          </a:xfrm>
          <a:prstGeom prst="rect">
            <a:avLst/>
          </a:prstGeom>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 y="0"/>
            <a:ext cx="10345481" cy="10287000"/>
          </a:xfrm>
          <a:prstGeom prst="rect">
            <a:avLst/>
          </a:prstGeom>
        </p:spPr>
      </p:pic>
      <p:pic>
        <p:nvPicPr>
          <p:cNvPr id="10" name="Picture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 y="-3"/>
            <a:ext cx="10345477" cy="10287004"/>
          </a:xfrm>
          <a:prstGeom prst="rect">
            <a:avLst/>
          </a:prstGeom>
        </p:spPr>
      </p:pic>
      <p:pic>
        <p:nvPicPr>
          <p:cNvPr id="11" name="Picture 1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 y="-1"/>
            <a:ext cx="10345483" cy="10287001"/>
          </a:xfrm>
          <a:prstGeom prst="rect">
            <a:avLst/>
          </a:prstGeom>
        </p:spPr>
      </p:pic>
      <p:pic>
        <p:nvPicPr>
          <p:cNvPr id="12" name="Picture 11"/>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 y="-5"/>
            <a:ext cx="10345475" cy="10287005"/>
          </a:xfrm>
          <a:prstGeom prst="rect">
            <a:avLst/>
          </a:prstGeom>
        </p:spPr>
      </p:pic>
      <p:pic>
        <p:nvPicPr>
          <p:cNvPr id="13" name="Picture 1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2" y="0"/>
            <a:ext cx="10345485" cy="10287000"/>
          </a:xfrm>
          <a:prstGeom prst="rect">
            <a:avLst/>
          </a:prstGeom>
        </p:spPr>
      </p:pic>
    </p:spTree>
    <p:extLst>
      <p:ext uri="{BB962C8B-B14F-4D97-AF65-F5344CB8AC3E}">
        <p14:creationId xmlns:p14="http://schemas.microsoft.com/office/powerpoint/2010/main" val="3592927529"/>
      </p:ext>
    </p:extLst>
  </p:cSld>
  <p:clrMapOvr>
    <a:masterClrMapping/>
  </p:clrMapOvr>
</p:sld>
</file>

<file path=ppt/theme/theme1.xml><?xml version="1.0" encoding="utf-8"?>
<a:theme xmlns:a="http://schemas.openxmlformats.org/drawingml/2006/main" name="Office Theme">
  <a:themeElements>
    <a:clrScheme name="BusinessIdeas-Colors_0001">
      <a:dk1>
        <a:srgbClr val="000000"/>
      </a:dk1>
      <a:lt1>
        <a:sysClr val="window" lastClr="FFFFFF"/>
      </a:lt1>
      <a:dk2>
        <a:srgbClr val="FFFFFF"/>
      </a:dk2>
      <a:lt2>
        <a:srgbClr val="1C1C1C"/>
      </a:lt2>
      <a:accent1>
        <a:srgbClr val="34CFBB"/>
      </a:accent1>
      <a:accent2>
        <a:srgbClr val="F04B55"/>
      </a:accent2>
      <a:accent3>
        <a:srgbClr val="6FD57F"/>
      </a:accent3>
      <a:accent4>
        <a:srgbClr val="FC5B3F"/>
      </a:accent4>
      <a:accent5>
        <a:srgbClr val="00ACCF"/>
      </a:accent5>
      <a:accent6>
        <a:srgbClr val="FCB03C"/>
      </a:accent6>
      <a:hlink>
        <a:srgbClr val="6B9F25"/>
      </a:hlink>
      <a:folHlink>
        <a:srgbClr val="BA6906"/>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Placeholder">
  <a:themeElements>
    <a:clrScheme name="A-Master">
      <a:dk1>
        <a:srgbClr val="000000"/>
      </a:dk1>
      <a:lt1>
        <a:sysClr val="window" lastClr="FFFFFF"/>
      </a:lt1>
      <a:dk2>
        <a:srgbClr val="FFFFFF"/>
      </a:dk2>
      <a:lt2>
        <a:srgbClr val="1C1C1C"/>
      </a:lt2>
      <a:accent1>
        <a:srgbClr val="34CFBB"/>
      </a:accent1>
      <a:accent2>
        <a:srgbClr val="F04B55"/>
      </a:accent2>
      <a:accent3>
        <a:srgbClr val="00B4AB"/>
      </a:accent3>
      <a:accent4>
        <a:srgbClr val="FFD832"/>
      </a:accent4>
      <a:accent5>
        <a:srgbClr val="0269A4"/>
      </a:accent5>
      <a:accent6>
        <a:srgbClr val="FE7C00"/>
      </a:accent6>
      <a:hlink>
        <a:srgbClr val="011B56"/>
      </a:hlink>
      <a:folHlink>
        <a:srgbClr val="FF5E97"/>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2024</TotalTime>
  <Words>789</Words>
  <Application>Microsoft Office PowerPoint</Application>
  <PresentationFormat>Custom</PresentationFormat>
  <Paragraphs>41</Paragraphs>
  <Slides>15</Slides>
  <Notes>0</Notes>
  <HiddenSlides>0</HiddenSlides>
  <MMClips>0</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15</vt:i4>
      </vt:variant>
    </vt:vector>
  </HeadingPairs>
  <TitlesOfParts>
    <vt:vector size="28" baseType="lpstr">
      <vt:lpstr>Arial</vt:lpstr>
      <vt:lpstr>Bebas Neue Bold</vt:lpstr>
      <vt:lpstr>Bebas Neue Book</vt:lpstr>
      <vt:lpstr>Bebas Neue Regular</vt:lpstr>
      <vt:lpstr>Bebas Neue Thin</vt:lpstr>
      <vt:lpstr>Calibri</vt:lpstr>
      <vt:lpstr>Calibri Light</vt:lpstr>
      <vt:lpstr>Open Sans</vt:lpstr>
      <vt:lpstr>Oswald Regular</vt:lpstr>
      <vt:lpstr>Roboto</vt:lpstr>
      <vt:lpstr>Segoe UI</vt:lpstr>
      <vt:lpstr>Office Theme</vt:lpstr>
      <vt:lpstr>Placeholder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Jony</dc:creator>
  <cp:lastModifiedBy>Strizzy 88</cp:lastModifiedBy>
  <cp:revision>147</cp:revision>
  <cp:lastPrinted>2016-04-29T14:10:24Z</cp:lastPrinted>
  <dcterms:created xsi:type="dcterms:W3CDTF">2016-03-02T11:10:46Z</dcterms:created>
  <dcterms:modified xsi:type="dcterms:W3CDTF">2016-04-29T16:19:13Z</dcterms:modified>
</cp:coreProperties>
</file>